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Doppio One"/>
      <p:regular r:id="rId36"/>
    </p:embeddedFont>
    <p:embeddedFont>
      <p:font typeface="Encode Sans"/>
      <p:regular r:id="rId37"/>
      <p:bold r:id="rId38"/>
    </p:embeddedFont>
    <p:embeddedFont>
      <p:font typeface="Anaheim"/>
      <p:regular r:id="rId39"/>
      <p:bold r:id="rId40"/>
    </p:embeddedFont>
    <p:embeddedFont>
      <p:font typeface="Bebas Neue"/>
      <p:regular r:id="rId41"/>
    </p:embeddedFont>
    <p:embeddedFont>
      <p:font typeface="Urbanist"/>
      <p:regular r:id="rId42"/>
      <p:bold r:id="rId43"/>
      <p:italic r:id="rId44"/>
      <p:boldItalic r:id="rId45"/>
    </p:embeddedFont>
    <p:embeddedFont>
      <p:font typeface="Albert Sans SemiBold"/>
      <p:regular r:id="rId46"/>
      <p:bold r:id="rId47"/>
      <p:italic r:id="rId48"/>
      <p:boldItalic r:id="rId49"/>
    </p:embeddedFont>
    <p:embeddedFont>
      <p:font typeface="Kaisei HarunoUmi"/>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naheim-bold.fntdata"/><Relationship Id="rId42" Type="http://schemas.openxmlformats.org/officeDocument/2006/relationships/font" Target="fonts/Urbanist-regular.fntdata"/><Relationship Id="rId41" Type="http://schemas.openxmlformats.org/officeDocument/2006/relationships/font" Target="fonts/BebasNeue-regular.fntdata"/><Relationship Id="rId44" Type="http://schemas.openxmlformats.org/officeDocument/2006/relationships/font" Target="fonts/Urbanist-italic.fntdata"/><Relationship Id="rId43" Type="http://schemas.openxmlformats.org/officeDocument/2006/relationships/font" Target="fonts/Urbanist-bold.fntdata"/><Relationship Id="rId46" Type="http://schemas.openxmlformats.org/officeDocument/2006/relationships/font" Target="fonts/AlbertSansSemiBold-regular.fntdata"/><Relationship Id="rId45" Type="http://schemas.openxmlformats.org/officeDocument/2006/relationships/font" Target="fonts/Urbanis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AlbertSansSemiBold-italic.fntdata"/><Relationship Id="rId47" Type="http://schemas.openxmlformats.org/officeDocument/2006/relationships/font" Target="fonts/AlbertSansSemiBold-bold.fntdata"/><Relationship Id="rId49" Type="http://schemas.openxmlformats.org/officeDocument/2006/relationships/font" Target="fonts/AlbertSa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EncodeSans-regular.fntdata"/><Relationship Id="rId36" Type="http://schemas.openxmlformats.org/officeDocument/2006/relationships/font" Target="fonts/DoppioOne-regular.fntdata"/><Relationship Id="rId39" Type="http://schemas.openxmlformats.org/officeDocument/2006/relationships/font" Target="fonts/Anaheim-regular.fntdata"/><Relationship Id="rId38" Type="http://schemas.openxmlformats.org/officeDocument/2006/relationships/font" Target="fonts/Encode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29" Type="http://schemas.openxmlformats.org/officeDocument/2006/relationships/font" Target="fonts/Roboto-bold.fntdata"/><Relationship Id="rId51" Type="http://schemas.openxmlformats.org/officeDocument/2006/relationships/font" Target="fonts/KaiseiHarunoUmi-bold.fntdata"/><Relationship Id="rId50" Type="http://schemas.openxmlformats.org/officeDocument/2006/relationships/font" Target="fonts/KaiseiHarunoUmi-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b84eb32c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bb84eb32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c3ae71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c3ae71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c8b8cf03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c8b8cf03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c3ae714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c3ae7149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c3d36cf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c3d36cf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b84eb32c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b84eb32c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c48bef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bc48bef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c48bef5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c48bef5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c48bef5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bc48bef5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b84eb32c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b84eb32c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b84eb32cf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b84eb32cf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c3d36cf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bc3d36cf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c3d36cf3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c3d36cf3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eb32c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b84eb32c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b84eb32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b84eb32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3ae714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c3ae714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Chatbot hỏi đáp: Việc kết hợp LLM với chatbot cho phép họ tự động đưa ra câu trả lời chính xác hơn từ các tài liệu và cơ sở kiến ​​thức của công ty. Chatbots được sử dụng để tự động hóa hoạt động hỗ trợ khách hàng và theo dõi khách hàng tiềm năng trên trang web nhằm trả lời các câu hỏi và giải quyết vấn đề nhanh chóng.</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Tăng cường tìm kiếm: Việc kết hợp LLM với các công cụ tìm kiếm giúp tăng cường kết quả tìm kiếm bằng các câu trả lời do LLM tạo có thể trả lời tốt hơn các truy vấn thông tin và giúp người dùng dễ dàng tìm thấy thông tin họ cần để thực hiện công việc của mình.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Công cụ kiến ​​thức - đặt câu hỏi về dữ liệu của bạn (ví dụ: nhân sự, tài liệu tuân thủ): Dữ liệu công ty có thể được sử dụng làm bối cảnh cho LLM và cho phép nhân viên nhận được câu trả lời cho câu hỏi của họ một cách dễ dàng, bao gồm các câu hỏi nhân sự liên quan đến lợi ích và chính sách cũng như các câu hỏi về bảo mật và tuân thủ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ce4822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ce4822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c8b8cf03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c8b8cf03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b84eb32c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b84eb32c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10800000">
            <a:off x="0" y="2232"/>
            <a:ext cx="9144003" cy="5139037"/>
          </a:xfrm>
          <a:prstGeom prst="rect">
            <a:avLst/>
          </a:prstGeom>
          <a:noFill/>
          <a:ln>
            <a:noFill/>
          </a:ln>
        </p:spPr>
      </p:pic>
      <p:sp>
        <p:nvSpPr>
          <p:cNvPr id="11" name="Google Shape;11;p2"/>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86239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8623938"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37975" y="417160"/>
            <a:ext cx="466500" cy="460200"/>
            <a:chOff x="447472" y="418975"/>
            <a:chExt cx="466500" cy="460200"/>
          </a:xfrm>
        </p:grpSpPr>
        <p:cxnSp>
          <p:nvCxnSpPr>
            <p:cNvPr id="15" name="Google Shape;15;p2"/>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16" name="Google Shape;16;p2"/>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
        <p:nvSpPr>
          <p:cNvPr id="17" name="Google Shape;17;p2"/>
          <p:cNvSpPr txBox="1"/>
          <p:nvPr>
            <p:ph type="ctrTitle"/>
          </p:nvPr>
        </p:nvSpPr>
        <p:spPr>
          <a:xfrm>
            <a:off x="2106700" y="1145850"/>
            <a:ext cx="6030300" cy="1944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5200"/>
              <a:buNone/>
              <a:defRPr sz="50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8" name="Google Shape;18;p2"/>
          <p:cNvSpPr txBox="1"/>
          <p:nvPr>
            <p:ph idx="1" type="subTitle"/>
          </p:nvPr>
        </p:nvSpPr>
        <p:spPr>
          <a:xfrm>
            <a:off x="2106700" y="3481650"/>
            <a:ext cx="6030300" cy="516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600">
                <a:solidFill>
                  <a:schemeClr val="lt1"/>
                </a:solidFill>
                <a:latin typeface="Urbanist"/>
                <a:ea typeface="Urbanist"/>
                <a:cs typeface="Urbanist"/>
                <a:sym typeface="Urbanis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3" name="Shape 93"/>
        <p:cNvGrpSpPr/>
        <p:nvPr/>
      </p:nvGrpSpPr>
      <p:grpSpPr>
        <a:xfrm>
          <a:off x="0" y="0"/>
          <a:ext cx="0" cy="0"/>
          <a:chOff x="0" y="0"/>
          <a:chExt cx="0" cy="0"/>
        </a:xfrm>
      </p:grpSpPr>
      <p:pic>
        <p:nvPicPr>
          <p:cNvPr id="94" name="Google Shape;94;p11"/>
          <p:cNvPicPr preferRelativeResize="0"/>
          <p:nvPr/>
        </p:nvPicPr>
        <p:blipFill>
          <a:blip r:embed="rId2">
            <a:alphaModFix amt="50000"/>
          </a:blip>
          <a:stretch>
            <a:fillRect/>
          </a:stretch>
        </p:blipFill>
        <p:spPr>
          <a:xfrm rot="10800000">
            <a:off x="-50" y="2232"/>
            <a:ext cx="9144003" cy="5139037"/>
          </a:xfrm>
          <a:prstGeom prst="rect">
            <a:avLst/>
          </a:prstGeom>
          <a:noFill/>
          <a:ln>
            <a:noFill/>
          </a:ln>
        </p:spPr>
      </p:pic>
      <p:sp>
        <p:nvSpPr>
          <p:cNvPr id="95" name="Google Shape;95;p11"/>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txBox="1"/>
          <p:nvPr>
            <p:ph hasCustomPrompt="1" type="title"/>
          </p:nvPr>
        </p:nvSpPr>
        <p:spPr>
          <a:xfrm>
            <a:off x="1284000" y="1799475"/>
            <a:ext cx="6576000" cy="104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700"/>
              <a:buFont typeface="Kaisei HarunoUmi"/>
              <a:buNone/>
              <a:defRPr sz="6000">
                <a:solidFill>
                  <a:schemeClr val="lt1"/>
                </a:solidFill>
              </a:defRPr>
            </a:lvl1pPr>
            <a:lvl2pPr lvl="1" rtl="0" algn="ctr">
              <a:spcBef>
                <a:spcPts val="0"/>
              </a:spcBef>
              <a:spcAft>
                <a:spcPts val="0"/>
              </a:spcAft>
              <a:buClr>
                <a:schemeClr val="accent1"/>
              </a:buClr>
              <a:buSzPts val="9700"/>
              <a:buNone/>
              <a:defRPr sz="9700">
                <a:solidFill>
                  <a:schemeClr val="accent1"/>
                </a:solidFill>
              </a:defRPr>
            </a:lvl2pPr>
            <a:lvl3pPr lvl="2" rtl="0" algn="ctr">
              <a:spcBef>
                <a:spcPts val="0"/>
              </a:spcBef>
              <a:spcAft>
                <a:spcPts val="0"/>
              </a:spcAft>
              <a:buClr>
                <a:schemeClr val="accent1"/>
              </a:buClr>
              <a:buSzPts val="9700"/>
              <a:buNone/>
              <a:defRPr sz="9700">
                <a:solidFill>
                  <a:schemeClr val="accent1"/>
                </a:solidFill>
              </a:defRPr>
            </a:lvl3pPr>
            <a:lvl4pPr lvl="3" rtl="0" algn="ctr">
              <a:spcBef>
                <a:spcPts val="0"/>
              </a:spcBef>
              <a:spcAft>
                <a:spcPts val="0"/>
              </a:spcAft>
              <a:buClr>
                <a:schemeClr val="accent1"/>
              </a:buClr>
              <a:buSzPts val="9700"/>
              <a:buNone/>
              <a:defRPr sz="9700">
                <a:solidFill>
                  <a:schemeClr val="accent1"/>
                </a:solidFill>
              </a:defRPr>
            </a:lvl4pPr>
            <a:lvl5pPr lvl="4" rtl="0" algn="ctr">
              <a:spcBef>
                <a:spcPts val="0"/>
              </a:spcBef>
              <a:spcAft>
                <a:spcPts val="0"/>
              </a:spcAft>
              <a:buClr>
                <a:schemeClr val="accent1"/>
              </a:buClr>
              <a:buSzPts val="9700"/>
              <a:buNone/>
              <a:defRPr sz="9700">
                <a:solidFill>
                  <a:schemeClr val="accent1"/>
                </a:solidFill>
              </a:defRPr>
            </a:lvl5pPr>
            <a:lvl6pPr lvl="5" rtl="0" algn="ctr">
              <a:spcBef>
                <a:spcPts val="0"/>
              </a:spcBef>
              <a:spcAft>
                <a:spcPts val="0"/>
              </a:spcAft>
              <a:buClr>
                <a:schemeClr val="accent1"/>
              </a:buClr>
              <a:buSzPts val="9700"/>
              <a:buNone/>
              <a:defRPr sz="9700">
                <a:solidFill>
                  <a:schemeClr val="accent1"/>
                </a:solidFill>
              </a:defRPr>
            </a:lvl6pPr>
            <a:lvl7pPr lvl="6" rtl="0" algn="ctr">
              <a:spcBef>
                <a:spcPts val="0"/>
              </a:spcBef>
              <a:spcAft>
                <a:spcPts val="0"/>
              </a:spcAft>
              <a:buClr>
                <a:schemeClr val="accent1"/>
              </a:buClr>
              <a:buSzPts val="9700"/>
              <a:buNone/>
              <a:defRPr sz="9700">
                <a:solidFill>
                  <a:schemeClr val="accent1"/>
                </a:solidFill>
              </a:defRPr>
            </a:lvl7pPr>
            <a:lvl8pPr lvl="7" rtl="0" algn="ctr">
              <a:spcBef>
                <a:spcPts val="0"/>
              </a:spcBef>
              <a:spcAft>
                <a:spcPts val="0"/>
              </a:spcAft>
              <a:buClr>
                <a:schemeClr val="accent1"/>
              </a:buClr>
              <a:buSzPts val="9700"/>
              <a:buNone/>
              <a:defRPr sz="9700">
                <a:solidFill>
                  <a:schemeClr val="accent1"/>
                </a:solidFill>
              </a:defRPr>
            </a:lvl8pPr>
            <a:lvl9pPr lvl="8" rtl="0" algn="ctr">
              <a:spcBef>
                <a:spcPts val="0"/>
              </a:spcBef>
              <a:spcAft>
                <a:spcPts val="0"/>
              </a:spcAft>
              <a:buClr>
                <a:schemeClr val="accent1"/>
              </a:buClr>
              <a:buSzPts val="9700"/>
              <a:buNone/>
              <a:defRPr sz="9700">
                <a:solidFill>
                  <a:schemeClr val="accent1"/>
                </a:solidFill>
              </a:defRPr>
            </a:lvl9pPr>
          </a:lstStyle>
          <a:p>
            <a:r>
              <a:t>xx%</a:t>
            </a:r>
          </a:p>
        </p:txBody>
      </p:sp>
      <p:sp>
        <p:nvSpPr>
          <p:cNvPr id="97" name="Google Shape;97;p11"/>
          <p:cNvSpPr txBox="1"/>
          <p:nvPr>
            <p:ph idx="1" type="subTitle"/>
          </p:nvPr>
        </p:nvSpPr>
        <p:spPr>
          <a:xfrm>
            <a:off x="1284000" y="28469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Urbanist"/>
              <a:buNone/>
              <a:defRPr sz="1600">
                <a:solidFill>
                  <a:schemeClr val="lt1"/>
                </a:solidFill>
                <a:latin typeface="Urbanist"/>
                <a:ea typeface="Urbanist"/>
                <a:cs typeface="Urbanist"/>
                <a:sym typeface="Urbanis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98" name="Google Shape;98;p11"/>
          <p:cNvGrpSpPr/>
          <p:nvPr/>
        </p:nvGrpSpPr>
        <p:grpSpPr>
          <a:xfrm>
            <a:off x="437975" y="417160"/>
            <a:ext cx="466500" cy="460200"/>
            <a:chOff x="447472" y="418975"/>
            <a:chExt cx="466500" cy="460200"/>
          </a:xfrm>
        </p:grpSpPr>
        <p:cxnSp>
          <p:nvCxnSpPr>
            <p:cNvPr id="99" name="Google Shape;99;p11"/>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100" name="Google Shape;100;p11"/>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grpSp>
        <p:nvGrpSpPr>
          <p:cNvPr id="101" name="Google Shape;101;p11"/>
          <p:cNvGrpSpPr/>
          <p:nvPr/>
        </p:nvGrpSpPr>
        <p:grpSpPr>
          <a:xfrm rot="10800000">
            <a:off x="8227039" y="4287045"/>
            <a:ext cx="466500" cy="460200"/>
            <a:chOff x="447472" y="418975"/>
            <a:chExt cx="466500" cy="460200"/>
          </a:xfrm>
        </p:grpSpPr>
        <p:cxnSp>
          <p:nvCxnSpPr>
            <p:cNvPr id="102" name="Google Shape;102;p11"/>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103" name="Google Shape;103;p11"/>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105" name="Shape 105"/>
        <p:cNvGrpSpPr/>
        <p:nvPr/>
      </p:nvGrpSpPr>
      <p:grpSpPr>
        <a:xfrm>
          <a:off x="0" y="0"/>
          <a:ext cx="0" cy="0"/>
          <a:chOff x="0" y="0"/>
          <a:chExt cx="0" cy="0"/>
        </a:xfrm>
      </p:grpSpPr>
      <p:pic>
        <p:nvPicPr>
          <p:cNvPr id="106" name="Google Shape;106;p13"/>
          <p:cNvPicPr preferRelativeResize="0"/>
          <p:nvPr/>
        </p:nvPicPr>
        <p:blipFill>
          <a:blip r:embed="rId2">
            <a:alphaModFix amt="25000"/>
          </a:blip>
          <a:stretch>
            <a:fillRect/>
          </a:stretch>
        </p:blipFill>
        <p:spPr>
          <a:xfrm flipH="1">
            <a:off x="-50" y="2232"/>
            <a:ext cx="9144003" cy="5139037"/>
          </a:xfrm>
          <a:prstGeom prst="rect">
            <a:avLst/>
          </a:prstGeom>
          <a:noFill/>
          <a:ln>
            <a:noFill/>
          </a:ln>
        </p:spPr>
      </p:pic>
      <p:sp>
        <p:nvSpPr>
          <p:cNvPr id="107" name="Google Shape;107;p13"/>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txBox="1"/>
          <p:nvPr>
            <p:ph type="title"/>
          </p:nvPr>
        </p:nvSpPr>
        <p:spPr>
          <a:xfrm>
            <a:off x="938250" y="448249"/>
            <a:ext cx="7267500" cy="501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300"/>
              <a:buFont typeface="Kaisei HarunoUmi"/>
              <a:buNone/>
              <a:defRPr/>
            </a:lvl1pPr>
            <a:lvl2pPr lvl="1" rtl="0">
              <a:spcBef>
                <a:spcPts val="0"/>
              </a:spcBef>
              <a:spcAft>
                <a:spcPts val="0"/>
              </a:spcAft>
              <a:buSzPts val="3400"/>
              <a:buFont typeface="Kaisei HarunoUmi"/>
              <a:buNone/>
              <a:defRPr sz="3400">
                <a:latin typeface="Kaisei HarunoUmi"/>
                <a:ea typeface="Kaisei HarunoUmi"/>
                <a:cs typeface="Kaisei HarunoUmi"/>
                <a:sym typeface="Kaisei HarunoUmi"/>
              </a:defRPr>
            </a:lvl2pPr>
            <a:lvl3pPr lvl="2" rtl="0">
              <a:spcBef>
                <a:spcPts val="0"/>
              </a:spcBef>
              <a:spcAft>
                <a:spcPts val="0"/>
              </a:spcAft>
              <a:buSzPts val="3400"/>
              <a:buFont typeface="Kaisei HarunoUmi"/>
              <a:buNone/>
              <a:defRPr sz="3400">
                <a:latin typeface="Kaisei HarunoUmi"/>
                <a:ea typeface="Kaisei HarunoUmi"/>
                <a:cs typeface="Kaisei HarunoUmi"/>
                <a:sym typeface="Kaisei HarunoUmi"/>
              </a:defRPr>
            </a:lvl3pPr>
            <a:lvl4pPr lvl="3" rtl="0">
              <a:spcBef>
                <a:spcPts val="0"/>
              </a:spcBef>
              <a:spcAft>
                <a:spcPts val="0"/>
              </a:spcAft>
              <a:buSzPts val="3400"/>
              <a:buFont typeface="Kaisei HarunoUmi"/>
              <a:buNone/>
              <a:defRPr sz="3400">
                <a:latin typeface="Kaisei HarunoUmi"/>
                <a:ea typeface="Kaisei HarunoUmi"/>
                <a:cs typeface="Kaisei HarunoUmi"/>
                <a:sym typeface="Kaisei HarunoUmi"/>
              </a:defRPr>
            </a:lvl4pPr>
            <a:lvl5pPr lvl="4" rtl="0">
              <a:spcBef>
                <a:spcPts val="0"/>
              </a:spcBef>
              <a:spcAft>
                <a:spcPts val="0"/>
              </a:spcAft>
              <a:buSzPts val="3400"/>
              <a:buFont typeface="Kaisei HarunoUmi"/>
              <a:buNone/>
              <a:defRPr sz="3400">
                <a:latin typeface="Kaisei HarunoUmi"/>
                <a:ea typeface="Kaisei HarunoUmi"/>
                <a:cs typeface="Kaisei HarunoUmi"/>
                <a:sym typeface="Kaisei HarunoUmi"/>
              </a:defRPr>
            </a:lvl5pPr>
            <a:lvl6pPr lvl="5" rtl="0">
              <a:spcBef>
                <a:spcPts val="0"/>
              </a:spcBef>
              <a:spcAft>
                <a:spcPts val="0"/>
              </a:spcAft>
              <a:buSzPts val="3400"/>
              <a:buFont typeface="Kaisei HarunoUmi"/>
              <a:buNone/>
              <a:defRPr sz="3400">
                <a:latin typeface="Kaisei HarunoUmi"/>
                <a:ea typeface="Kaisei HarunoUmi"/>
                <a:cs typeface="Kaisei HarunoUmi"/>
                <a:sym typeface="Kaisei HarunoUmi"/>
              </a:defRPr>
            </a:lvl6pPr>
            <a:lvl7pPr lvl="6" rtl="0">
              <a:spcBef>
                <a:spcPts val="0"/>
              </a:spcBef>
              <a:spcAft>
                <a:spcPts val="0"/>
              </a:spcAft>
              <a:buSzPts val="3400"/>
              <a:buFont typeface="Kaisei HarunoUmi"/>
              <a:buNone/>
              <a:defRPr sz="3400">
                <a:latin typeface="Kaisei HarunoUmi"/>
                <a:ea typeface="Kaisei HarunoUmi"/>
                <a:cs typeface="Kaisei HarunoUmi"/>
                <a:sym typeface="Kaisei HarunoUmi"/>
              </a:defRPr>
            </a:lvl7pPr>
            <a:lvl8pPr lvl="7" rtl="0">
              <a:spcBef>
                <a:spcPts val="0"/>
              </a:spcBef>
              <a:spcAft>
                <a:spcPts val="0"/>
              </a:spcAft>
              <a:buSzPts val="3400"/>
              <a:buFont typeface="Kaisei HarunoUmi"/>
              <a:buNone/>
              <a:defRPr sz="3400">
                <a:latin typeface="Kaisei HarunoUmi"/>
                <a:ea typeface="Kaisei HarunoUmi"/>
                <a:cs typeface="Kaisei HarunoUmi"/>
                <a:sym typeface="Kaisei HarunoUmi"/>
              </a:defRPr>
            </a:lvl8pPr>
            <a:lvl9pPr lvl="8" rtl="0">
              <a:spcBef>
                <a:spcPts val="0"/>
              </a:spcBef>
              <a:spcAft>
                <a:spcPts val="0"/>
              </a:spcAft>
              <a:buSzPts val="3400"/>
              <a:buFont typeface="Kaisei HarunoUmi"/>
              <a:buNone/>
              <a:defRPr sz="3400">
                <a:latin typeface="Kaisei HarunoUmi"/>
                <a:ea typeface="Kaisei HarunoUmi"/>
                <a:cs typeface="Kaisei HarunoUmi"/>
                <a:sym typeface="Kaisei HarunoUmi"/>
              </a:defRPr>
            </a:lvl9pPr>
          </a:lstStyle>
          <a:p/>
        </p:txBody>
      </p:sp>
      <p:grpSp>
        <p:nvGrpSpPr>
          <p:cNvPr id="109" name="Google Shape;109;p13"/>
          <p:cNvGrpSpPr/>
          <p:nvPr/>
        </p:nvGrpSpPr>
        <p:grpSpPr>
          <a:xfrm rot="10800000">
            <a:off x="8234200" y="4273960"/>
            <a:ext cx="466500" cy="460200"/>
            <a:chOff x="447472" y="418975"/>
            <a:chExt cx="466500" cy="460200"/>
          </a:xfrm>
        </p:grpSpPr>
        <p:cxnSp>
          <p:nvCxnSpPr>
            <p:cNvPr id="110" name="Google Shape;110;p13"/>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111" name="Google Shape;111;p13"/>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
        <p:nvSpPr>
          <p:cNvPr id="112" name="Google Shape;112;p13"/>
          <p:cNvSpPr/>
          <p:nvPr/>
        </p:nvSpPr>
        <p:spPr>
          <a:xfrm rot="5400000">
            <a:off x="210976"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rot="5400000">
            <a:off x="210963"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mt="28000"/>
          </a:blip>
          <a:srcRect b="0" l="1308" r="42289" t="0"/>
          <a:stretch/>
        </p:blipFill>
        <p:spPr>
          <a:xfrm>
            <a:off x="0" y="0"/>
            <a:ext cx="5157302" cy="5143376"/>
          </a:xfrm>
          <a:prstGeom prst="rect">
            <a:avLst/>
          </a:prstGeom>
          <a:noFill/>
          <a:ln>
            <a:noFill/>
          </a:ln>
        </p:spPr>
      </p:pic>
      <p:pic>
        <p:nvPicPr>
          <p:cNvPr id="119" name="Google Shape;119;p15"/>
          <p:cNvPicPr preferRelativeResize="0"/>
          <p:nvPr/>
        </p:nvPicPr>
        <p:blipFill rotWithShape="1">
          <a:blip r:embed="rId2">
            <a:alphaModFix amt="28000"/>
          </a:blip>
          <a:srcRect b="6752" l="40405" r="30010" t="33702"/>
          <a:stretch/>
        </p:blipFill>
        <p:spPr>
          <a:xfrm>
            <a:off x="6438900" y="2176200"/>
            <a:ext cx="2705098" cy="3062551"/>
          </a:xfrm>
          <a:prstGeom prst="rect">
            <a:avLst/>
          </a:prstGeom>
          <a:noFill/>
          <a:ln>
            <a:noFill/>
          </a:ln>
        </p:spPr>
      </p:pic>
      <p:sp>
        <p:nvSpPr>
          <p:cNvPr id="120" name="Google Shape;120;p15"/>
          <p:cNvSpPr txBox="1"/>
          <p:nvPr>
            <p:ph type="ctrTitle"/>
          </p:nvPr>
        </p:nvSpPr>
        <p:spPr>
          <a:xfrm>
            <a:off x="713100" y="976688"/>
            <a:ext cx="4444200" cy="2681100"/>
          </a:xfrm>
          <a:prstGeom prst="rect">
            <a:avLst/>
          </a:prstGeom>
          <a:solidFill>
            <a:schemeClr val="dk2"/>
          </a:solidFill>
        </p:spPr>
        <p:txBody>
          <a:bodyPr anchorCtr="0" anchor="b" bIns="91425" lIns="91425" spcFirstLastPara="1" rIns="91425" wrap="square" tIns="91425">
            <a:noAutofit/>
          </a:bodyPr>
          <a:lstStyle>
            <a:lvl1pPr lvl="0">
              <a:spcBef>
                <a:spcPts val="0"/>
              </a:spcBef>
              <a:spcAft>
                <a:spcPts val="0"/>
              </a:spcAft>
              <a:buSzPts val="5200"/>
              <a:buNone/>
              <a:defRPr sz="40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1" name="Google Shape;121;p15"/>
          <p:cNvSpPr txBox="1"/>
          <p:nvPr>
            <p:ph idx="1" type="subTitle"/>
          </p:nvPr>
        </p:nvSpPr>
        <p:spPr>
          <a:xfrm>
            <a:off x="713208" y="3638813"/>
            <a:ext cx="4444200" cy="5280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2" name="Google Shape;122;p15"/>
          <p:cNvSpPr/>
          <p:nvPr>
            <p:ph idx="2" type="pic"/>
          </p:nvPr>
        </p:nvSpPr>
        <p:spPr>
          <a:xfrm>
            <a:off x="5157300" y="0"/>
            <a:ext cx="39867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3" name="Shape 123"/>
        <p:cNvGrpSpPr/>
        <p:nvPr/>
      </p:nvGrpSpPr>
      <p:grpSpPr>
        <a:xfrm>
          <a:off x="0" y="0"/>
          <a:ext cx="0" cy="0"/>
          <a:chOff x="0" y="0"/>
          <a:chExt cx="0" cy="0"/>
        </a:xfrm>
      </p:grpSpPr>
      <p:pic>
        <p:nvPicPr>
          <p:cNvPr id="124" name="Google Shape;124;p16"/>
          <p:cNvPicPr preferRelativeResize="0"/>
          <p:nvPr/>
        </p:nvPicPr>
        <p:blipFill rotWithShape="1">
          <a:blip r:embed="rId2">
            <a:alphaModFix amt="28000"/>
          </a:blip>
          <a:srcRect b="5923" l="3955" r="57710" t="28334"/>
          <a:stretch/>
        </p:blipFill>
        <p:spPr>
          <a:xfrm>
            <a:off x="0" y="-171450"/>
            <a:ext cx="3505200" cy="3381375"/>
          </a:xfrm>
          <a:prstGeom prst="rect">
            <a:avLst/>
          </a:prstGeom>
          <a:noFill/>
          <a:ln>
            <a:noFill/>
          </a:ln>
        </p:spPr>
      </p:pic>
      <p:pic>
        <p:nvPicPr>
          <p:cNvPr id="125" name="Google Shape;125;p16"/>
          <p:cNvPicPr preferRelativeResize="0"/>
          <p:nvPr/>
        </p:nvPicPr>
        <p:blipFill rotWithShape="1">
          <a:blip r:embed="rId2">
            <a:alphaModFix amt="28000"/>
          </a:blip>
          <a:srcRect b="6752" l="43544" r="14163" t="33702"/>
          <a:stretch/>
        </p:blipFill>
        <p:spPr>
          <a:xfrm>
            <a:off x="5276849" y="-109800"/>
            <a:ext cx="3867149" cy="3062551"/>
          </a:xfrm>
          <a:prstGeom prst="rect">
            <a:avLst/>
          </a:prstGeom>
          <a:noFill/>
          <a:ln>
            <a:noFill/>
          </a:ln>
        </p:spPr>
      </p:pic>
      <p:sp>
        <p:nvSpPr>
          <p:cNvPr id="126" name="Google Shape;126;p16"/>
          <p:cNvSpPr txBox="1"/>
          <p:nvPr>
            <p:ph type="title"/>
          </p:nvPr>
        </p:nvSpPr>
        <p:spPr>
          <a:xfrm>
            <a:off x="3403454" y="783554"/>
            <a:ext cx="4383600" cy="1626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7" name="Google Shape;127;p16"/>
          <p:cNvSpPr txBox="1"/>
          <p:nvPr>
            <p:ph hasCustomPrompt="1" idx="2" type="title"/>
          </p:nvPr>
        </p:nvSpPr>
        <p:spPr>
          <a:xfrm>
            <a:off x="1356946" y="783550"/>
            <a:ext cx="2046600" cy="16266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8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8" name="Google Shape;128;p16"/>
          <p:cNvSpPr/>
          <p:nvPr>
            <p:ph idx="3" type="pic"/>
          </p:nvPr>
        </p:nvSpPr>
        <p:spPr>
          <a:xfrm>
            <a:off x="5" y="2967300"/>
            <a:ext cx="9144000" cy="21762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29" name="Shape 129"/>
        <p:cNvGrpSpPr/>
        <p:nvPr/>
      </p:nvGrpSpPr>
      <p:grpSpPr>
        <a:xfrm>
          <a:off x="0" y="0"/>
          <a:ext cx="0" cy="0"/>
          <a:chOff x="0" y="0"/>
          <a:chExt cx="0" cy="0"/>
        </a:xfrm>
      </p:grpSpPr>
      <p:pic>
        <p:nvPicPr>
          <p:cNvPr id="130" name="Google Shape;130;p17"/>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31" name="Google Shape;131;p17"/>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txBox="1"/>
          <p:nvPr>
            <p:ph idx="1" type="body"/>
          </p:nvPr>
        </p:nvSpPr>
        <p:spPr>
          <a:xfrm>
            <a:off x="720000" y="1789425"/>
            <a:ext cx="7704000" cy="2779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Anaheim"/>
              <a:buChar char="●"/>
              <a:defRPr sz="1200"/>
            </a:lvl1pPr>
            <a:lvl2pPr indent="-304800" lvl="1" marL="914400">
              <a:spcBef>
                <a:spcPts val="0"/>
              </a:spcBef>
              <a:spcAft>
                <a:spcPts val="0"/>
              </a:spcAft>
              <a:buClr>
                <a:srgbClr val="434343"/>
              </a:buClr>
              <a:buSzPts val="1200"/>
              <a:buFont typeface="Roboto Condensed Light"/>
              <a:buChar char="○"/>
              <a:defRPr sz="1200"/>
            </a:lvl2pPr>
            <a:lvl3pPr indent="-304800" lvl="2" marL="1371600">
              <a:spcBef>
                <a:spcPts val="0"/>
              </a:spcBef>
              <a:spcAft>
                <a:spcPts val="0"/>
              </a:spcAft>
              <a:buClr>
                <a:srgbClr val="434343"/>
              </a:buClr>
              <a:buSzPts val="1200"/>
              <a:buFont typeface="Roboto Condensed Light"/>
              <a:buChar char="■"/>
              <a:defRPr sz="1200"/>
            </a:lvl3pPr>
            <a:lvl4pPr indent="-304800" lvl="3" marL="1828800">
              <a:spcBef>
                <a:spcPts val="0"/>
              </a:spcBef>
              <a:spcAft>
                <a:spcPts val="0"/>
              </a:spcAft>
              <a:buClr>
                <a:srgbClr val="434343"/>
              </a:buClr>
              <a:buSzPts val="1200"/>
              <a:buFont typeface="Roboto Condensed Light"/>
              <a:buChar char="●"/>
              <a:defRPr sz="1200"/>
            </a:lvl4pPr>
            <a:lvl5pPr indent="-304800" lvl="4" marL="2286000">
              <a:spcBef>
                <a:spcPts val="0"/>
              </a:spcBef>
              <a:spcAft>
                <a:spcPts val="0"/>
              </a:spcAft>
              <a:buClr>
                <a:srgbClr val="434343"/>
              </a:buClr>
              <a:buSzPts val="1200"/>
              <a:buFont typeface="Roboto Condensed Light"/>
              <a:buChar char="○"/>
              <a:defRPr sz="1200"/>
            </a:lvl5pPr>
            <a:lvl6pPr indent="-304800" lvl="5" marL="2743200">
              <a:spcBef>
                <a:spcPts val="0"/>
              </a:spcBef>
              <a:spcAft>
                <a:spcPts val="0"/>
              </a:spcAft>
              <a:buClr>
                <a:srgbClr val="434343"/>
              </a:buClr>
              <a:buSzPts val="1200"/>
              <a:buFont typeface="Roboto Condensed Light"/>
              <a:buChar char="■"/>
              <a:defRPr sz="1200"/>
            </a:lvl6pPr>
            <a:lvl7pPr indent="-304800" lvl="6" marL="3200400">
              <a:spcBef>
                <a:spcPts val="0"/>
              </a:spcBef>
              <a:spcAft>
                <a:spcPts val="0"/>
              </a:spcAft>
              <a:buClr>
                <a:srgbClr val="434343"/>
              </a:buClr>
              <a:buSzPts val="1200"/>
              <a:buFont typeface="Roboto Condensed Light"/>
              <a:buChar char="●"/>
              <a:defRPr sz="1200"/>
            </a:lvl7pPr>
            <a:lvl8pPr indent="-304800" lvl="7" marL="3657600">
              <a:spcBef>
                <a:spcPts val="0"/>
              </a:spcBef>
              <a:spcAft>
                <a:spcPts val="0"/>
              </a:spcAft>
              <a:buClr>
                <a:srgbClr val="434343"/>
              </a:buClr>
              <a:buSzPts val="1200"/>
              <a:buFont typeface="Roboto Condensed Light"/>
              <a:buChar char="○"/>
              <a:defRPr sz="1200"/>
            </a:lvl8pPr>
            <a:lvl9pPr indent="-304800" lvl="8" marL="4114800">
              <a:spcBef>
                <a:spcPts val="0"/>
              </a:spcBef>
              <a:spcAft>
                <a:spcPts val="0"/>
              </a:spcAft>
              <a:buClr>
                <a:srgbClr val="434343"/>
              </a:buClr>
              <a:buSzPts val="1200"/>
              <a:buFont typeface="Roboto Condensed Light"/>
              <a:buChar char="■"/>
              <a:defRPr sz="1200"/>
            </a:lvl9pPr>
          </a:lstStyle>
          <a:p/>
        </p:txBody>
      </p:sp>
      <p:sp>
        <p:nvSpPr>
          <p:cNvPr id="133" name="Google Shape;133;p17"/>
          <p:cNvSpPr txBox="1"/>
          <p:nvPr/>
        </p:nvSpPr>
        <p:spPr>
          <a:xfrm>
            <a:off x="720000" y="5974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dk1"/>
              </a:solidFill>
              <a:latin typeface="Doppio One"/>
              <a:ea typeface="Doppio One"/>
              <a:cs typeface="Doppio One"/>
              <a:sym typeface="Doppio On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36" name="Google Shape;136;p18"/>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ph idx="1" type="subTitle"/>
          </p:nvPr>
        </p:nvSpPr>
        <p:spPr>
          <a:xfrm>
            <a:off x="5151737" y="2936100"/>
            <a:ext cx="2505600" cy="15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8"/>
          <p:cNvSpPr txBox="1"/>
          <p:nvPr>
            <p:ph idx="2" type="subTitle"/>
          </p:nvPr>
        </p:nvSpPr>
        <p:spPr>
          <a:xfrm>
            <a:off x="1486663" y="2936100"/>
            <a:ext cx="2505600" cy="15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8"/>
          <p:cNvSpPr txBox="1"/>
          <p:nvPr>
            <p:ph idx="3" type="subTitle"/>
          </p:nvPr>
        </p:nvSpPr>
        <p:spPr>
          <a:xfrm>
            <a:off x="1486663" y="2385351"/>
            <a:ext cx="2505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18"/>
          <p:cNvSpPr txBox="1"/>
          <p:nvPr>
            <p:ph idx="4" type="subTitle"/>
          </p:nvPr>
        </p:nvSpPr>
        <p:spPr>
          <a:xfrm>
            <a:off x="5151738" y="2385351"/>
            <a:ext cx="2505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1" name="Google Shape;141;p1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18"/>
          <p:cNvSpPr/>
          <p:nvPr>
            <p:ph idx="5" type="pic"/>
          </p:nvPr>
        </p:nvSpPr>
        <p:spPr>
          <a:xfrm>
            <a:off x="1486663" y="1509050"/>
            <a:ext cx="2505600" cy="876300"/>
          </a:xfrm>
          <a:prstGeom prst="rect">
            <a:avLst/>
          </a:prstGeom>
          <a:noFill/>
          <a:ln>
            <a:noFill/>
          </a:ln>
        </p:spPr>
      </p:sp>
      <p:sp>
        <p:nvSpPr>
          <p:cNvPr id="143" name="Google Shape;143;p18"/>
          <p:cNvSpPr/>
          <p:nvPr>
            <p:ph idx="6" type="pic"/>
          </p:nvPr>
        </p:nvSpPr>
        <p:spPr>
          <a:xfrm>
            <a:off x="5151738" y="1509050"/>
            <a:ext cx="2505600" cy="876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44" name="Shape 144"/>
        <p:cNvGrpSpPr/>
        <p:nvPr/>
      </p:nvGrpSpPr>
      <p:grpSpPr>
        <a:xfrm>
          <a:off x="0" y="0"/>
          <a:ext cx="0" cy="0"/>
          <a:chOff x="0" y="0"/>
          <a:chExt cx="0" cy="0"/>
        </a:xfrm>
      </p:grpSpPr>
      <p:pic>
        <p:nvPicPr>
          <p:cNvPr id="145" name="Google Shape;145;p19"/>
          <p:cNvPicPr preferRelativeResize="0"/>
          <p:nvPr/>
        </p:nvPicPr>
        <p:blipFill rotWithShape="1">
          <a:blip r:embed="rId2">
            <a:alphaModFix amt="28000"/>
          </a:blip>
          <a:srcRect b="3400" l="0" r="832" t="0"/>
          <a:stretch/>
        </p:blipFill>
        <p:spPr>
          <a:xfrm flipH="1">
            <a:off x="-100" y="-9525"/>
            <a:ext cx="9144000" cy="5143500"/>
          </a:xfrm>
          <a:prstGeom prst="rect">
            <a:avLst/>
          </a:prstGeom>
          <a:noFill/>
          <a:ln>
            <a:noFill/>
          </a:ln>
        </p:spPr>
      </p:pic>
      <p:sp>
        <p:nvSpPr>
          <p:cNvPr id="146" name="Google Shape;146;p19"/>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48" name="Shape 148"/>
        <p:cNvGrpSpPr/>
        <p:nvPr/>
      </p:nvGrpSpPr>
      <p:grpSpPr>
        <a:xfrm>
          <a:off x="0" y="0"/>
          <a:ext cx="0" cy="0"/>
          <a:chOff x="0" y="0"/>
          <a:chExt cx="0" cy="0"/>
        </a:xfrm>
      </p:grpSpPr>
      <p:pic>
        <p:nvPicPr>
          <p:cNvPr id="149" name="Google Shape;149;p20"/>
          <p:cNvPicPr preferRelativeResize="0"/>
          <p:nvPr/>
        </p:nvPicPr>
        <p:blipFill rotWithShape="1">
          <a:blip r:embed="rId2">
            <a:alphaModFix amt="28000"/>
          </a:blip>
          <a:srcRect b="0" l="0" r="0" t="0"/>
          <a:stretch/>
        </p:blipFill>
        <p:spPr>
          <a:xfrm>
            <a:off x="247550" y="9525"/>
            <a:ext cx="8907048" cy="5143500"/>
          </a:xfrm>
          <a:prstGeom prst="rect">
            <a:avLst/>
          </a:prstGeom>
          <a:noFill/>
          <a:ln>
            <a:noFill/>
          </a:ln>
        </p:spPr>
      </p:pic>
      <p:sp>
        <p:nvSpPr>
          <p:cNvPr id="150" name="Google Shape;150;p20"/>
          <p:cNvSpPr/>
          <p:nvPr/>
        </p:nvSpPr>
        <p:spPr>
          <a:xfrm>
            <a:off x="3790950" y="381000"/>
            <a:ext cx="49053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ph type="title"/>
          </p:nvPr>
        </p:nvSpPr>
        <p:spPr>
          <a:xfrm>
            <a:off x="4096200" y="791250"/>
            <a:ext cx="42948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20"/>
          <p:cNvSpPr txBox="1"/>
          <p:nvPr>
            <p:ph idx="1" type="subTitle"/>
          </p:nvPr>
        </p:nvSpPr>
        <p:spPr>
          <a:xfrm>
            <a:off x="4096200" y="20865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91919"/>
              </a:buClr>
              <a:buSzPts val="1200"/>
              <a:buFont typeface="Open Sans"/>
              <a:buAutoNum type="arabicPeriod"/>
              <a:defRPr sz="1200"/>
            </a:lvl1pPr>
            <a:lvl2pPr lvl="1" rtl="0" algn="ctr">
              <a:lnSpc>
                <a:spcPct val="100000"/>
              </a:lnSpc>
              <a:spcBef>
                <a:spcPts val="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153" name="Google Shape;153;p20"/>
          <p:cNvSpPr/>
          <p:nvPr>
            <p:ph idx="2" type="pic"/>
          </p:nvPr>
        </p:nvSpPr>
        <p:spPr>
          <a:xfrm>
            <a:off x="0" y="-2250"/>
            <a:ext cx="3429000" cy="5148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2">
            <a:alphaModFix amt="28000"/>
          </a:blip>
          <a:srcRect b="0" l="-10" r="10" t="0"/>
          <a:stretch/>
        </p:blipFill>
        <p:spPr>
          <a:xfrm flipH="1">
            <a:off x="-975" y="-60220"/>
            <a:ext cx="9144000" cy="5280390"/>
          </a:xfrm>
          <a:prstGeom prst="rect">
            <a:avLst/>
          </a:prstGeom>
          <a:noFill/>
          <a:ln>
            <a:noFill/>
          </a:ln>
        </p:spPr>
      </p:pic>
      <p:sp>
        <p:nvSpPr>
          <p:cNvPr id="156" name="Google Shape;156;p21"/>
          <p:cNvSpPr txBox="1"/>
          <p:nvPr>
            <p:ph type="title"/>
          </p:nvPr>
        </p:nvSpPr>
        <p:spPr>
          <a:xfrm>
            <a:off x="1388100" y="1275900"/>
            <a:ext cx="6367800" cy="25917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pic>
        <p:nvPicPr>
          <p:cNvPr id="20" name="Google Shape;20;p3"/>
          <p:cNvPicPr preferRelativeResize="0"/>
          <p:nvPr/>
        </p:nvPicPr>
        <p:blipFill>
          <a:blip r:embed="rId2">
            <a:alphaModFix amt="27000"/>
          </a:blip>
          <a:stretch>
            <a:fillRect/>
          </a:stretch>
        </p:blipFill>
        <p:spPr>
          <a:xfrm flipH="1">
            <a:off x="0" y="2232"/>
            <a:ext cx="9144003" cy="5139037"/>
          </a:xfrm>
          <a:prstGeom prst="rect">
            <a:avLst/>
          </a:prstGeom>
          <a:noFill/>
          <a:ln>
            <a:noFill/>
          </a:ln>
        </p:spPr>
      </p:pic>
      <p:sp>
        <p:nvSpPr>
          <p:cNvPr id="21" name="Google Shape;21;p3"/>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2733175" y="1702600"/>
            <a:ext cx="5274300" cy="844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500"/>
              <a:buNone/>
              <a:defRPr sz="5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802275" y="2185125"/>
            <a:ext cx="1805100" cy="77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txBox="1"/>
          <p:nvPr>
            <p:ph idx="1" type="subTitle"/>
          </p:nvPr>
        </p:nvSpPr>
        <p:spPr>
          <a:xfrm>
            <a:off x="2733175" y="2681700"/>
            <a:ext cx="5274300" cy="52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Urbanist"/>
              <a:buNone/>
              <a:defRPr sz="1600">
                <a:solidFill>
                  <a:schemeClr val="lt1"/>
                </a:solidFill>
                <a:latin typeface="Urbanist"/>
                <a:ea typeface="Urbanist"/>
                <a:cs typeface="Urbanist"/>
                <a:sym typeface="Urbanis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5" name="Google Shape;25;p3"/>
          <p:cNvGrpSpPr/>
          <p:nvPr/>
        </p:nvGrpSpPr>
        <p:grpSpPr>
          <a:xfrm>
            <a:off x="437975" y="417160"/>
            <a:ext cx="466500" cy="460200"/>
            <a:chOff x="447472" y="418975"/>
            <a:chExt cx="466500" cy="460200"/>
          </a:xfrm>
        </p:grpSpPr>
        <p:cxnSp>
          <p:nvCxnSpPr>
            <p:cNvPr id="26" name="Google Shape;26;p3"/>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27" name="Google Shape;27;p3"/>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57" name="Shape 157"/>
        <p:cNvGrpSpPr/>
        <p:nvPr/>
      </p:nvGrpSpPr>
      <p:grpSpPr>
        <a:xfrm>
          <a:off x="0" y="0"/>
          <a:ext cx="0" cy="0"/>
          <a:chOff x="0" y="0"/>
          <a:chExt cx="0" cy="0"/>
        </a:xfrm>
      </p:grpSpPr>
      <p:pic>
        <p:nvPicPr>
          <p:cNvPr id="158" name="Google Shape;158;p22"/>
          <p:cNvPicPr preferRelativeResize="0"/>
          <p:nvPr/>
        </p:nvPicPr>
        <p:blipFill rotWithShape="1">
          <a:blip r:embed="rId2">
            <a:alphaModFix amt="28000"/>
          </a:blip>
          <a:srcRect b="0" l="-10" r="10" t="0"/>
          <a:stretch/>
        </p:blipFill>
        <p:spPr>
          <a:xfrm>
            <a:off x="-975" y="-60220"/>
            <a:ext cx="9144000" cy="5280390"/>
          </a:xfrm>
          <a:prstGeom prst="rect">
            <a:avLst/>
          </a:prstGeom>
          <a:noFill/>
          <a:ln>
            <a:noFill/>
          </a:ln>
        </p:spPr>
      </p:pic>
      <p:sp>
        <p:nvSpPr>
          <p:cNvPr id="159" name="Google Shape;159;p22"/>
          <p:cNvSpPr txBox="1"/>
          <p:nvPr>
            <p:ph type="title"/>
          </p:nvPr>
        </p:nvSpPr>
        <p:spPr>
          <a:xfrm>
            <a:off x="2549400" y="1219004"/>
            <a:ext cx="4045200" cy="1482300"/>
          </a:xfrm>
          <a:prstGeom prst="rect">
            <a:avLst/>
          </a:prstGeom>
          <a:solidFill>
            <a:schemeClr val="dk2"/>
          </a:solidFill>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0" name="Google Shape;160;p22"/>
          <p:cNvSpPr txBox="1"/>
          <p:nvPr>
            <p:ph idx="1" type="subTitle"/>
          </p:nvPr>
        </p:nvSpPr>
        <p:spPr>
          <a:xfrm>
            <a:off x="2549400" y="2689396"/>
            <a:ext cx="4045200" cy="12351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23"/>
          <p:cNvSpPr/>
          <p:nvPr>
            <p:ph idx="2" type="pic"/>
          </p:nvPr>
        </p:nvSpPr>
        <p:spPr>
          <a:xfrm>
            <a:off x="-8500" y="0"/>
            <a:ext cx="9152400" cy="5143500"/>
          </a:xfrm>
          <a:prstGeom prst="rect">
            <a:avLst/>
          </a:prstGeom>
          <a:noFill/>
          <a:ln>
            <a:noFill/>
          </a:ln>
        </p:spPr>
      </p:sp>
      <p:sp>
        <p:nvSpPr>
          <p:cNvPr id="163" name="Google Shape;163;p23"/>
          <p:cNvSpPr txBox="1"/>
          <p:nvPr>
            <p:ph type="title"/>
          </p:nvPr>
        </p:nvSpPr>
        <p:spPr>
          <a:xfrm>
            <a:off x="720000" y="597425"/>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28000"/>
          </a:blip>
          <a:srcRect b="5922" l="5619" r="56047" t="33705"/>
          <a:stretch/>
        </p:blipFill>
        <p:spPr>
          <a:xfrm flipH="1">
            <a:off x="5638798" y="2133600"/>
            <a:ext cx="3505200" cy="3105151"/>
          </a:xfrm>
          <a:prstGeom prst="rect">
            <a:avLst/>
          </a:prstGeom>
          <a:noFill/>
          <a:ln>
            <a:noFill/>
          </a:ln>
        </p:spPr>
      </p:pic>
      <p:pic>
        <p:nvPicPr>
          <p:cNvPr id="166" name="Google Shape;166;p24"/>
          <p:cNvPicPr preferRelativeResize="0"/>
          <p:nvPr/>
        </p:nvPicPr>
        <p:blipFill rotWithShape="1">
          <a:blip r:embed="rId2">
            <a:alphaModFix amt="28000"/>
          </a:blip>
          <a:srcRect b="6752" l="42908" r="27507" t="33702"/>
          <a:stretch/>
        </p:blipFill>
        <p:spPr>
          <a:xfrm flipH="1">
            <a:off x="0" y="2176200"/>
            <a:ext cx="2705098" cy="3062551"/>
          </a:xfrm>
          <a:prstGeom prst="rect">
            <a:avLst/>
          </a:prstGeom>
          <a:noFill/>
          <a:ln>
            <a:noFill/>
          </a:ln>
        </p:spPr>
      </p:pic>
      <p:sp>
        <p:nvSpPr>
          <p:cNvPr id="167" name="Google Shape;167;p24"/>
          <p:cNvSpPr txBox="1"/>
          <p:nvPr>
            <p:ph hasCustomPrompt="1" type="title"/>
          </p:nvPr>
        </p:nvSpPr>
        <p:spPr>
          <a:xfrm>
            <a:off x="1284000" y="2628900"/>
            <a:ext cx="6576000" cy="138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8" name="Google Shape;168;p24"/>
          <p:cNvSpPr txBox="1"/>
          <p:nvPr>
            <p:ph idx="1" type="subTitle"/>
          </p:nvPr>
        </p:nvSpPr>
        <p:spPr>
          <a:xfrm>
            <a:off x="1284000" y="4006725"/>
            <a:ext cx="6576000" cy="4971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9" name="Google Shape;169;p24"/>
          <p:cNvSpPr/>
          <p:nvPr>
            <p:ph idx="2" type="pic"/>
          </p:nvPr>
        </p:nvSpPr>
        <p:spPr>
          <a:xfrm>
            <a:off x="0" y="0"/>
            <a:ext cx="9144000" cy="21762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bg>
      <p:bgPr>
        <a:solidFill>
          <a:schemeClr val="lt1"/>
        </a:solid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2">
            <a:alphaModFix amt="28000"/>
          </a:blip>
          <a:srcRect b="3400" l="0" r="832" t="0"/>
          <a:stretch/>
        </p:blipFill>
        <p:spPr>
          <a:xfrm rot="10800000">
            <a:off x="-100" y="-9525"/>
            <a:ext cx="9144000" cy="5143500"/>
          </a:xfrm>
          <a:prstGeom prst="rect">
            <a:avLst/>
          </a:prstGeom>
          <a:noFill/>
          <a:ln>
            <a:noFill/>
          </a:ln>
        </p:spPr>
      </p:pic>
      <p:sp>
        <p:nvSpPr>
          <p:cNvPr id="173" name="Google Shape;173;p26"/>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bg>
      <p:bgPr>
        <a:solidFill>
          <a:schemeClr val="lt1"/>
        </a:solidFill>
      </p:bgPr>
    </p:bg>
    <p:spTree>
      <p:nvGrpSpPr>
        <p:cNvPr id="175" name="Shape 175"/>
        <p:cNvGrpSpPr/>
        <p:nvPr/>
      </p:nvGrpSpPr>
      <p:grpSpPr>
        <a:xfrm>
          <a:off x="0" y="0"/>
          <a:ext cx="0" cy="0"/>
          <a:chOff x="0" y="0"/>
          <a:chExt cx="0" cy="0"/>
        </a:xfrm>
      </p:grpSpPr>
      <p:pic>
        <p:nvPicPr>
          <p:cNvPr id="176" name="Google Shape;176;p27"/>
          <p:cNvPicPr preferRelativeResize="0"/>
          <p:nvPr/>
        </p:nvPicPr>
        <p:blipFill rotWithShape="1">
          <a:blip r:embed="rId2">
            <a:alphaModFix amt="28000"/>
          </a:blip>
          <a:srcRect b="0" l="-10" r="10" t="0"/>
          <a:stretch/>
        </p:blipFill>
        <p:spPr>
          <a:xfrm>
            <a:off x="-975" y="-60220"/>
            <a:ext cx="9144000" cy="5280390"/>
          </a:xfrm>
          <a:prstGeom prst="rect">
            <a:avLst/>
          </a:prstGeom>
          <a:noFill/>
          <a:ln>
            <a:noFill/>
          </a:ln>
        </p:spPr>
      </p:pic>
      <p:sp>
        <p:nvSpPr>
          <p:cNvPr id="177" name="Google Shape;177;p27"/>
          <p:cNvSpPr/>
          <p:nvPr/>
        </p:nvSpPr>
        <p:spPr>
          <a:xfrm>
            <a:off x="447750" y="381000"/>
            <a:ext cx="8248500" cy="438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8" name="Shape 28"/>
        <p:cNvGrpSpPr/>
        <p:nvPr/>
      </p:nvGrpSpPr>
      <p:grpSpPr>
        <a:xfrm>
          <a:off x="0" y="0"/>
          <a:ext cx="0" cy="0"/>
          <a:chOff x="0" y="0"/>
          <a:chExt cx="0" cy="0"/>
        </a:xfrm>
      </p:grpSpPr>
      <p:pic>
        <p:nvPicPr>
          <p:cNvPr id="29" name="Google Shape;29;p4"/>
          <p:cNvPicPr preferRelativeResize="0"/>
          <p:nvPr/>
        </p:nvPicPr>
        <p:blipFill>
          <a:blip r:embed="rId2">
            <a:alphaModFix/>
          </a:blip>
          <a:stretch>
            <a:fillRect/>
          </a:stretch>
        </p:blipFill>
        <p:spPr>
          <a:xfrm>
            <a:off x="-50" y="2232"/>
            <a:ext cx="9144003" cy="5139037"/>
          </a:xfrm>
          <a:prstGeom prst="rect">
            <a:avLst/>
          </a:prstGeom>
          <a:noFill/>
          <a:ln>
            <a:noFill/>
          </a:ln>
        </p:spPr>
      </p:pic>
      <p:sp>
        <p:nvSpPr>
          <p:cNvPr id="30" name="Google Shape;30;p4"/>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1578425" y="445025"/>
            <a:ext cx="5987100" cy="1160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300"/>
              <a:buFont typeface="Kaisei HarunoUmi"/>
              <a:buNone/>
              <a:defRPr>
                <a:solidFill>
                  <a:schemeClr val="l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 name="Google Shape;32;p4"/>
          <p:cNvSpPr txBox="1"/>
          <p:nvPr>
            <p:ph idx="1" type="body"/>
          </p:nvPr>
        </p:nvSpPr>
        <p:spPr>
          <a:xfrm>
            <a:off x="720000" y="1700899"/>
            <a:ext cx="7704000" cy="2771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sz="1200">
                <a:solidFill>
                  <a:schemeClr val="lt1"/>
                </a:solidFill>
                <a:latin typeface="Urbanist"/>
                <a:ea typeface="Urbanist"/>
                <a:cs typeface="Urbanist"/>
                <a:sym typeface="Urbanist"/>
              </a:defRPr>
            </a:lvl1pPr>
            <a:lvl2pPr indent="-317500" lvl="1" marL="914400" rtl="0">
              <a:lnSpc>
                <a:spcPct val="115000"/>
              </a:lnSpc>
              <a:spcBef>
                <a:spcPts val="0"/>
              </a:spcBef>
              <a:spcAft>
                <a:spcPts val="0"/>
              </a:spcAft>
              <a:buClr>
                <a:schemeClr val="dk1"/>
              </a:buClr>
              <a:buSzPts val="1400"/>
              <a:buFont typeface="Roboto Condensed Light"/>
              <a:buChar char="○"/>
              <a:defRPr sz="1200">
                <a:solidFill>
                  <a:schemeClr val="lt1"/>
                </a:solidFill>
                <a:latin typeface="Urbanist"/>
                <a:ea typeface="Urbanist"/>
                <a:cs typeface="Urbanist"/>
                <a:sym typeface="Urbanist"/>
              </a:defRPr>
            </a:lvl2pPr>
            <a:lvl3pPr indent="-317500" lvl="2" marL="13716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3pPr>
            <a:lvl4pPr indent="-317500" lvl="3" marL="18288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4pPr>
            <a:lvl5pPr indent="-317500" lvl="4" marL="22860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5pPr>
            <a:lvl6pPr indent="-317500" lvl="5" marL="27432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6pPr>
            <a:lvl7pPr indent="-317500" lvl="6" marL="32004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7pPr>
            <a:lvl8pPr indent="-317500" lvl="7" marL="36576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8pPr>
            <a:lvl9pPr indent="-317500" lvl="8" marL="4114800" rtl="0">
              <a:lnSpc>
                <a:spcPct val="100000"/>
              </a:lnSpc>
              <a:spcBef>
                <a:spcPts val="0"/>
              </a:spcBef>
              <a:spcAft>
                <a:spcPts val="0"/>
              </a:spcAft>
              <a:buClr>
                <a:schemeClr val="dk1"/>
              </a:buClr>
              <a:buSzPts val="1400"/>
              <a:buFont typeface="Roboto Condensed Light"/>
              <a:buChar char="■"/>
              <a:defRPr>
                <a:solidFill>
                  <a:schemeClr val="lt1"/>
                </a:solidFill>
                <a:latin typeface="Urbanist"/>
                <a:ea typeface="Urbanist"/>
                <a:cs typeface="Urbanist"/>
                <a:sym typeface="Urbanist"/>
              </a:defRPr>
            </a:lvl9pPr>
          </a:lstStyle>
          <a:p/>
        </p:txBody>
      </p:sp>
      <p:grpSp>
        <p:nvGrpSpPr>
          <p:cNvPr id="33" name="Google Shape;33;p4"/>
          <p:cNvGrpSpPr/>
          <p:nvPr/>
        </p:nvGrpSpPr>
        <p:grpSpPr>
          <a:xfrm>
            <a:off x="437975" y="417160"/>
            <a:ext cx="466500" cy="460200"/>
            <a:chOff x="447472" y="418975"/>
            <a:chExt cx="466500" cy="460200"/>
          </a:xfrm>
        </p:grpSpPr>
        <p:cxnSp>
          <p:nvCxnSpPr>
            <p:cNvPr id="34" name="Google Shape;34;p4"/>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35" name="Google Shape;35;p4"/>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grpSp>
        <p:nvGrpSpPr>
          <p:cNvPr id="36" name="Google Shape;36;p4"/>
          <p:cNvGrpSpPr/>
          <p:nvPr/>
        </p:nvGrpSpPr>
        <p:grpSpPr>
          <a:xfrm rot="10800000">
            <a:off x="8227039" y="4287045"/>
            <a:ext cx="466500" cy="460200"/>
            <a:chOff x="447472" y="418975"/>
            <a:chExt cx="466500" cy="460200"/>
          </a:xfrm>
        </p:grpSpPr>
        <p:cxnSp>
          <p:nvCxnSpPr>
            <p:cNvPr id="37" name="Google Shape;37;p4"/>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38" name="Google Shape;38;p4"/>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a:blip r:embed="rId2">
            <a:alphaModFix/>
          </a:blip>
          <a:stretch>
            <a:fillRect/>
          </a:stretch>
        </p:blipFill>
        <p:spPr>
          <a:xfrm rot="10800000">
            <a:off x="-50" y="2232"/>
            <a:ext cx="9144003" cy="5139037"/>
          </a:xfrm>
          <a:prstGeom prst="rect">
            <a:avLst/>
          </a:prstGeom>
          <a:noFill/>
          <a:ln>
            <a:noFill/>
          </a:ln>
        </p:spPr>
      </p:pic>
      <p:sp>
        <p:nvSpPr>
          <p:cNvPr id="41" name="Google Shape;41;p5"/>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300"/>
              <a:buFont typeface="Kaisei HarunoUmi"/>
              <a:buNone/>
              <a:defRPr>
                <a:solidFill>
                  <a:schemeClr val="lt1"/>
                </a:solidFill>
              </a:defRPr>
            </a:lvl1pPr>
            <a:lvl2pPr lvl="1"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2pPr>
            <a:lvl3pPr lvl="2"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3pPr>
            <a:lvl4pPr lvl="3"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4pPr>
            <a:lvl5pPr lvl="4"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5pPr>
            <a:lvl6pPr lvl="5"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6pPr>
            <a:lvl7pPr lvl="6"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7pPr>
            <a:lvl8pPr lvl="7"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8pPr>
            <a:lvl9pPr lvl="8" rtl="0">
              <a:spcBef>
                <a:spcPts val="0"/>
              </a:spcBef>
              <a:spcAft>
                <a:spcPts val="0"/>
              </a:spcAft>
              <a:buClr>
                <a:schemeClr val="accent1"/>
              </a:buClr>
              <a:buSzPts val="3300"/>
              <a:buFont typeface="Kaisei HarunoUmi"/>
              <a:buNone/>
              <a:defRPr>
                <a:solidFill>
                  <a:schemeClr val="accent1"/>
                </a:solidFill>
                <a:latin typeface="Kaisei HarunoUmi"/>
                <a:ea typeface="Kaisei HarunoUmi"/>
                <a:cs typeface="Kaisei HarunoUmi"/>
                <a:sym typeface="Kaisei HarunoUmi"/>
              </a:defRPr>
            </a:lvl9pPr>
          </a:lstStyle>
          <a:p/>
        </p:txBody>
      </p:sp>
      <p:sp>
        <p:nvSpPr>
          <p:cNvPr id="43" name="Google Shape;43;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1pPr>
            <a:lvl2pPr lvl="1"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4" name="Google Shape;44;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1pPr>
            <a:lvl2pPr lvl="1"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rtl="0" algn="ctr">
              <a:lnSpc>
                <a:spcPct val="100000"/>
              </a:lnSpc>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5" name="Google Shape;45;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6"/>
              </a:buClr>
              <a:buSzPts val="2400"/>
              <a:buFont typeface="Urbanist"/>
              <a:buNone/>
              <a:defRPr sz="2200">
                <a:solidFill>
                  <a:schemeClr val="accent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2pPr>
            <a:lvl3pPr lvl="2"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3pPr>
            <a:lvl4pPr lvl="3"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4pPr>
            <a:lvl5pPr lvl="4"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5pPr>
            <a:lvl6pPr lvl="5"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6pPr>
            <a:lvl7pPr lvl="6"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7pPr>
            <a:lvl8pPr lvl="7"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8pPr>
            <a:lvl9pPr lvl="8"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9pPr>
          </a:lstStyle>
          <a:p/>
        </p:txBody>
      </p:sp>
      <p:sp>
        <p:nvSpPr>
          <p:cNvPr id="46" name="Google Shape;46;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6"/>
              </a:buClr>
              <a:buSzPts val="2400"/>
              <a:buFont typeface="Urbanist"/>
              <a:buNone/>
              <a:defRPr sz="2200">
                <a:solidFill>
                  <a:schemeClr val="accent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2pPr>
            <a:lvl3pPr lvl="2"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3pPr>
            <a:lvl4pPr lvl="3"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4pPr>
            <a:lvl5pPr lvl="4"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5pPr>
            <a:lvl6pPr lvl="5"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6pPr>
            <a:lvl7pPr lvl="6"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7pPr>
            <a:lvl8pPr lvl="7"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8pPr>
            <a:lvl9pPr lvl="8" rtl="0" algn="ctr">
              <a:lnSpc>
                <a:spcPct val="100000"/>
              </a:lnSpc>
              <a:spcBef>
                <a:spcPts val="0"/>
              </a:spcBef>
              <a:spcAft>
                <a:spcPts val="0"/>
              </a:spcAft>
              <a:buClr>
                <a:schemeClr val="accent6"/>
              </a:buClr>
              <a:buSzPts val="2400"/>
              <a:buFont typeface="Urbanist"/>
              <a:buNone/>
              <a:defRPr sz="2400">
                <a:solidFill>
                  <a:schemeClr val="accent6"/>
                </a:solidFill>
                <a:latin typeface="Urbanist"/>
                <a:ea typeface="Urbanist"/>
                <a:cs typeface="Urbanist"/>
                <a:sym typeface="Urbanist"/>
              </a:defRPr>
            </a:lvl9pPr>
          </a:lstStyle>
          <a:p/>
        </p:txBody>
      </p:sp>
      <p:sp>
        <p:nvSpPr>
          <p:cNvPr id="47" name="Google Shape;47;p5"/>
          <p:cNvSpPr/>
          <p:nvPr/>
        </p:nvSpPr>
        <p:spPr>
          <a:xfrm rot="5400000">
            <a:off x="8623950" y="4648675"/>
            <a:ext cx="314625" cy="319125"/>
          </a:xfrm>
          <a:prstGeom prst="flowChartDecision">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5"/>
          <p:cNvGrpSpPr/>
          <p:nvPr/>
        </p:nvGrpSpPr>
        <p:grpSpPr>
          <a:xfrm>
            <a:off x="437975" y="417160"/>
            <a:ext cx="466500" cy="460200"/>
            <a:chOff x="447472" y="418975"/>
            <a:chExt cx="466500" cy="460200"/>
          </a:xfrm>
        </p:grpSpPr>
        <p:cxnSp>
          <p:nvCxnSpPr>
            <p:cNvPr id="49" name="Google Shape;49;p5"/>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50" name="Google Shape;50;p5"/>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mt="25000"/>
          </a:blip>
          <a:stretch>
            <a:fillRect/>
          </a:stretch>
        </p:blipFill>
        <p:spPr>
          <a:xfrm>
            <a:off x="-50" y="2232"/>
            <a:ext cx="9144003" cy="5139037"/>
          </a:xfrm>
          <a:prstGeom prst="rect">
            <a:avLst/>
          </a:prstGeom>
          <a:noFill/>
          <a:ln>
            <a:noFill/>
          </a:ln>
        </p:spPr>
      </p:pic>
      <p:sp>
        <p:nvSpPr>
          <p:cNvPr id="53" name="Google Shape;53;p6"/>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938250" y="448249"/>
            <a:ext cx="7267500" cy="501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300"/>
              <a:buFont typeface="Kaisei HarunoUmi"/>
              <a:buNone/>
              <a:defRPr/>
            </a:lvl1pPr>
            <a:lvl2pPr lvl="1" rtl="0">
              <a:spcBef>
                <a:spcPts val="0"/>
              </a:spcBef>
              <a:spcAft>
                <a:spcPts val="0"/>
              </a:spcAft>
              <a:buSzPts val="3400"/>
              <a:buFont typeface="Kaisei HarunoUmi"/>
              <a:buNone/>
              <a:defRPr sz="3400">
                <a:latin typeface="Kaisei HarunoUmi"/>
                <a:ea typeface="Kaisei HarunoUmi"/>
                <a:cs typeface="Kaisei HarunoUmi"/>
                <a:sym typeface="Kaisei HarunoUmi"/>
              </a:defRPr>
            </a:lvl2pPr>
            <a:lvl3pPr lvl="2" rtl="0">
              <a:spcBef>
                <a:spcPts val="0"/>
              </a:spcBef>
              <a:spcAft>
                <a:spcPts val="0"/>
              </a:spcAft>
              <a:buSzPts val="3400"/>
              <a:buFont typeface="Kaisei HarunoUmi"/>
              <a:buNone/>
              <a:defRPr sz="3400">
                <a:latin typeface="Kaisei HarunoUmi"/>
                <a:ea typeface="Kaisei HarunoUmi"/>
                <a:cs typeface="Kaisei HarunoUmi"/>
                <a:sym typeface="Kaisei HarunoUmi"/>
              </a:defRPr>
            </a:lvl3pPr>
            <a:lvl4pPr lvl="3" rtl="0">
              <a:spcBef>
                <a:spcPts val="0"/>
              </a:spcBef>
              <a:spcAft>
                <a:spcPts val="0"/>
              </a:spcAft>
              <a:buSzPts val="3400"/>
              <a:buFont typeface="Kaisei HarunoUmi"/>
              <a:buNone/>
              <a:defRPr sz="3400">
                <a:latin typeface="Kaisei HarunoUmi"/>
                <a:ea typeface="Kaisei HarunoUmi"/>
                <a:cs typeface="Kaisei HarunoUmi"/>
                <a:sym typeface="Kaisei HarunoUmi"/>
              </a:defRPr>
            </a:lvl4pPr>
            <a:lvl5pPr lvl="4" rtl="0">
              <a:spcBef>
                <a:spcPts val="0"/>
              </a:spcBef>
              <a:spcAft>
                <a:spcPts val="0"/>
              </a:spcAft>
              <a:buSzPts val="3400"/>
              <a:buFont typeface="Kaisei HarunoUmi"/>
              <a:buNone/>
              <a:defRPr sz="3400">
                <a:latin typeface="Kaisei HarunoUmi"/>
                <a:ea typeface="Kaisei HarunoUmi"/>
                <a:cs typeface="Kaisei HarunoUmi"/>
                <a:sym typeface="Kaisei HarunoUmi"/>
              </a:defRPr>
            </a:lvl5pPr>
            <a:lvl6pPr lvl="5" rtl="0">
              <a:spcBef>
                <a:spcPts val="0"/>
              </a:spcBef>
              <a:spcAft>
                <a:spcPts val="0"/>
              </a:spcAft>
              <a:buSzPts val="3400"/>
              <a:buFont typeface="Kaisei HarunoUmi"/>
              <a:buNone/>
              <a:defRPr sz="3400">
                <a:latin typeface="Kaisei HarunoUmi"/>
                <a:ea typeface="Kaisei HarunoUmi"/>
                <a:cs typeface="Kaisei HarunoUmi"/>
                <a:sym typeface="Kaisei HarunoUmi"/>
              </a:defRPr>
            </a:lvl6pPr>
            <a:lvl7pPr lvl="6" rtl="0">
              <a:spcBef>
                <a:spcPts val="0"/>
              </a:spcBef>
              <a:spcAft>
                <a:spcPts val="0"/>
              </a:spcAft>
              <a:buSzPts val="3400"/>
              <a:buFont typeface="Kaisei HarunoUmi"/>
              <a:buNone/>
              <a:defRPr sz="3400">
                <a:latin typeface="Kaisei HarunoUmi"/>
                <a:ea typeface="Kaisei HarunoUmi"/>
                <a:cs typeface="Kaisei HarunoUmi"/>
                <a:sym typeface="Kaisei HarunoUmi"/>
              </a:defRPr>
            </a:lvl7pPr>
            <a:lvl8pPr lvl="7" rtl="0">
              <a:spcBef>
                <a:spcPts val="0"/>
              </a:spcBef>
              <a:spcAft>
                <a:spcPts val="0"/>
              </a:spcAft>
              <a:buSzPts val="3400"/>
              <a:buFont typeface="Kaisei HarunoUmi"/>
              <a:buNone/>
              <a:defRPr sz="3400">
                <a:latin typeface="Kaisei HarunoUmi"/>
                <a:ea typeface="Kaisei HarunoUmi"/>
                <a:cs typeface="Kaisei HarunoUmi"/>
                <a:sym typeface="Kaisei HarunoUmi"/>
              </a:defRPr>
            </a:lvl8pPr>
            <a:lvl9pPr lvl="8" rtl="0">
              <a:spcBef>
                <a:spcPts val="0"/>
              </a:spcBef>
              <a:spcAft>
                <a:spcPts val="0"/>
              </a:spcAft>
              <a:buSzPts val="3400"/>
              <a:buFont typeface="Kaisei HarunoUmi"/>
              <a:buNone/>
              <a:defRPr sz="3400">
                <a:latin typeface="Kaisei HarunoUmi"/>
                <a:ea typeface="Kaisei HarunoUmi"/>
                <a:cs typeface="Kaisei HarunoUmi"/>
                <a:sym typeface="Kaisei HarunoUmi"/>
              </a:defRPr>
            </a:lvl9pPr>
          </a:lstStyle>
          <a:p/>
        </p:txBody>
      </p:sp>
      <p:grpSp>
        <p:nvGrpSpPr>
          <p:cNvPr id="55" name="Google Shape;55;p6"/>
          <p:cNvGrpSpPr/>
          <p:nvPr/>
        </p:nvGrpSpPr>
        <p:grpSpPr>
          <a:xfrm>
            <a:off x="437975" y="417160"/>
            <a:ext cx="466500" cy="460200"/>
            <a:chOff x="447472" y="418975"/>
            <a:chExt cx="466500" cy="460200"/>
          </a:xfrm>
        </p:grpSpPr>
        <p:cxnSp>
          <p:nvCxnSpPr>
            <p:cNvPr id="56" name="Google Shape;56;p6"/>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57" name="Google Shape;57;p6"/>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
        <p:nvSpPr>
          <p:cNvPr id="58" name="Google Shape;58;p6"/>
          <p:cNvSpPr/>
          <p:nvPr/>
        </p:nvSpPr>
        <p:spPr>
          <a:xfrm rot="5400000">
            <a:off x="86239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rot="5400000">
            <a:off x="8623938"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60" name="Shape 60"/>
        <p:cNvGrpSpPr/>
        <p:nvPr/>
      </p:nvGrpSpPr>
      <p:grpSpPr>
        <a:xfrm>
          <a:off x="0" y="0"/>
          <a:ext cx="0" cy="0"/>
          <a:chOff x="0" y="0"/>
          <a:chExt cx="0" cy="0"/>
        </a:xfrm>
      </p:grpSpPr>
      <p:pic>
        <p:nvPicPr>
          <p:cNvPr id="61" name="Google Shape;61;p7"/>
          <p:cNvPicPr preferRelativeResize="0"/>
          <p:nvPr/>
        </p:nvPicPr>
        <p:blipFill>
          <a:blip r:embed="rId2">
            <a:alphaModFix/>
          </a:blip>
          <a:stretch>
            <a:fillRect/>
          </a:stretch>
        </p:blipFill>
        <p:spPr>
          <a:xfrm rot="10800000">
            <a:off x="0" y="2232"/>
            <a:ext cx="9144003" cy="5139037"/>
          </a:xfrm>
          <a:prstGeom prst="rect">
            <a:avLst/>
          </a:prstGeom>
          <a:noFill/>
          <a:ln>
            <a:noFill/>
          </a:ln>
        </p:spPr>
      </p:pic>
      <p:sp>
        <p:nvSpPr>
          <p:cNvPr id="62" name="Google Shape;62;p7"/>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type="title"/>
          </p:nvPr>
        </p:nvSpPr>
        <p:spPr>
          <a:xfrm>
            <a:off x="667625" y="804825"/>
            <a:ext cx="4294800" cy="79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300"/>
              <a:buFont typeface="Kaisei HarunoUmi Medium"/>
              <a:buNone/>
              <a:defRPr sz="4100">
                <a:solidFill>
                  <a:schemeClr val="l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4" name="Google Shape;64;p7"/>
          <p:cNvSpPr txBox="1"/>
          <p:nvPr>
            <p:ph idx="1" type="subTitle"/>
          </p:nvPr>
        </p:nvSpPr>
        <p:spPr>
          <a:xfrm>
            <a:off x="667625" y="179037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Font typeface="Urbanist"/>
              <a:buChar char="●"/>
              <a:defRPr>
                <a:solidFill>
                  <a:schemeClr val="lt1"/>
                </a:solidFill>
                <a:latin typeface="Urbanist"/>
                <a:ea typeface="Urbanist"/>
                <a:cs typeface="Urbanist"/>
                <a:sym typeface="Urbanist"/>
              </a:defRPr>
            </a:lvl1pPr>
            <a:lvl2pPr lvl="1" rtl="0" algn="ctr">
              <a:lnSpc>
                <a:spcPct val="100000"/>
              </a:lnSpc>
              <a:spcBef>
                <a:spcPts val="0"/>
              </a:spcBef>
              <a:spcAft>
                <a:spcPts val="0"/>
              </a:spcAft>
              <a:buClr>
                <a:schemeClr val="lt1"/>
              </a:buClr>
              <a:buSzPts val="1600"/>
              <a:buFont typeface="Urbanist"/>
              <a:buChar char="○"/>
              <a:defRPr>
                <a:solidFill>
                  <a:schemeClr val="lt1"/>
                </a:solidFill>
                <a:latin typeface="Urbanist"/>
                <a:ea typeface="Urbanist"/>
                <a:cs typeface="Urbanist"/>
                <a:sym typeface="Urbanist"/>
              </a:defRPr>
            </a:lvl2pPr>
            <a:lvl3pPr lvl="2" rtl="0" algn="ctr">
              <a:lnSpc>
                <a:spcPct val="100000"/>
              </a:lnSpc>
              <a:spcBef>
                <a:spcPts val="1600"/>
              </a:spcBef>
              <a:spcAft>
                <a:spcPts val="0"/>
              </a:spcAft>
              <a:buClr>
                <a:schemeClr val="lt1"/>
              </a:buClr>
              <a:buSzPts val="1500"/>
              <a:buFont typeface="Urbanist"/>
              <a:buChar char="■"/>
              <a:defRPr>
                <a:solidFill>
                  <a:schemeClr val="lt1"/>
                </a:solidFill>
                <a:latin typeface="Urbanist"/>
                <a:ea typeface="Urbanist"/>
                <a:cs typeface="Urbanist"/>
                <a:sym typeface="Urbanist"/>
              </a:defRPr>
            </a:lvl3pPr>
            <a:lvl4pPr lvl="3" rtl="0" algn="ctr">
              <a:lnSpc>
                <a:spcPct val="100000"/>
              </a:lnSpc>
              <a:spcBef>
                <a:spcPts val="1600"/>
              </a:spcBef>
              <a:spcAft>
                <a:spcPts val="0"/>
              </a:spcAft>
              <a:buClr>
                <a:schemeClr val="lt1"/>
              </a:buClr>
              <a:buSzPts val="1500"/>
              <a:buFont typeface="Urbanist"/>
              <a:buChar char="●"/>
              <a:defRPr>
                <a:solidFill>
                  <a:schemeClr val="lt1"/>
                </a:solidFill>
                <a:latin typeface="Urbanist"/>
                <a:ea typeface="Urbanist"/>
                <a:cs typeface="Urbanist"/>
                <a:sym typeface="Urbanist"/>
              </a:defRPr>
            </a:lvl4pPr>
            <a:lvl5pPr lvl="4" rtl="0" algn="ctr">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5pPr>
            <a:lvl6pPr lvl="5" rtl="0" algn="ctr">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6pPr>
            <a:lvl7pPr lvl="6" rtl="0" algn="ctr">
              <a:lnSpc>
                <a:spcPct val="100000"/>
              </a:lnSpc>
              <a:spcBef>
                <a:spcPts val="1600"/>
              </a:spcBef>
              <a:spcAft>
                <a:spcPts val="0"/>
              </a:spcAft>
              <a:buClr>
                <a:schemeClr val="lt1"/>
              </a:buClr>
              <a:buSzPts val="1300"/>
              <a:buFont typeface="Urbanist"/>
              <a:buChar char="●"/>
              <a:defRPr>
                <a:solidFill>
                  <a:schemeClr val="lt1"/>
                </a:solidFill>
                <a:latin typeface="Urbanist"/>
                <a:ea typeface="Urbanist"/>
                <a:cs typeface="Urbanist"/>
                <a:sym typeface="Urbanist"/>
              </a:defRPr>
            </a:lvl7pPr>
            <a:lvl8pPr lvl="7" rtl="0" algn="ctr">
              <a:lnSpc>
                <a:spcPct val="100000"/>
              </a:lnSpc>
              <a:spcBef>
                <a:spcPts val="1600"/>
              </a:spcBef>
              <a:spcAft>
                <a:spcPts val="0"/>
              </a:spcAft>
              <a:buClr>
                <a:schemeClr val="lt1"/>
              </a:buClr>
              <a:buSzPts val="1300"/>
              <a:buFont typeface="Urbanist"/>
              <a:buChar char="○"/>
              <a:defRPr>
                <a:solidFill>
                  <a:schemeClr val="lt1"/>
                </a:solidFill>
                <a:latin typeface="Urbanist"/>
                <a:ea typeface="Urbanist"/>
                <a:cs typeface="Urbanist"/>
                <a:sym typeface="Urbanist"/>
              </a:defRPr>
            </a:lvl8pPr>
            <a:lvl9pPr lvl="8" rtl="0" algn="ctr">
              <a:lnSpc>
                <a:spcPct val="100000"/>
              </a:lnSpc>
              <a:spcBef>
                <a:spcPts val="1600"/>
              </a:spcBef>
              <a:spcAft>
                <a:spcPts val="1600"/>
              </a:spcAft>
              <a:buClr>
                <a:schemeClr val="lt1"/>
              </a:buClr>
              <a:buSzPts val="1400"/>
              <a:buFont typeface="Urbanist"/>
              <a:buChar char="■"/>
              <a:defRPr>
                <a:solidFill>
                  <a:schemeClr val="lt1"/>
                </a:solidFill>
                <a:latin typeface="Urbanist"/>
                <a:ea typeface="Urbanist"/>
                <a:cs typeface="Urbanist"/>
                <a:sym typeface="Urbanist"/>
              </a:defRPr>
            </a:lvl9pPr>
          </a:lstStyle>
          <a:p/>
        </p:txBody>
      </p:sp>
      <p:sp>
        <p:nvSpPr>
          <p:cNvPr id="65" name="Google Shape;65;p7"/>
          <p:cNvSpPr/>
          <p:nvPr/>
        </p:nvSpPr>
        <p:spPr>
          <a:xfrm rot="5400000">
            <a:off x="86239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rot="5400000">
            <a:off x="8623938"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7"/>
          <p:cNvGrpSpPr/>
          <p:nvPr/>
        </p:nvGrpSpPr>
        <p:grpSpPr>
          <a:xfrm>
            <a:off x="437975" y="417160"/>
            <a:ext cx="466500" cy="460200"/>
            <a:chOff x="447472" y="418975"/>
            <a:chExt cx="466500" cy="460200"/>
          </a:xfrm>
        </p:grpSpPr>
        <p:cxnSp>
          <p:nvCxnSpPr>
            <p:cNvPr id="68" name="Google Shape;68;p7"/>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69" name="Google Shape;69;p7"/>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70" name="Shape 70"/>
        <p:cNvGrpSpPr/>
        <p:nvPr/>
      </p:nvGrpSpPr>
      <p:grpSpPr>
        <a:xfrm>
          <a:off x="0" y="0"/>
          <a:ext cx="0" cy="0"/>
          <a:chOff x="0" y="0"/>
          <a:chExt cx="0" cy="0"/>
        </a:xfrm>
      </p:grpSpPr>
      <p:pic>
        <p:nvPicPr>
          <p:cNvPr id="71" name="Google Shape;71;p8"/>
          <p:cNvPicPr preferRelativeResize="0"/>
          <p:nvPr/>
        </p:nvPicPr>
        <p:blipFill>
          <a:blip r:embed="rId2">
            <a:alphaModFix/>
          </a:blip>
          <a:stretch>
            <a:fillRect/>
          </a:stretch>
        </p:blipFill>
        <p:spPr>
          <a:xfrm rot="10800000">
            <a:off x="0" y="2232"/>
            <a:ext cx="9144003" cy="5139037"/>
          </a:xfrm>
          <a:prstGeom prst="rect">
            <a:avLst/>
          </a:prstGeom>
          <a:noFill/>
          <a:ln>
            <a:noFill/>
          </a:ln>
        </p:spPr>
      </p:pic>
      <p:sp>
        <p:nvSpPr>
          <p:cNvPr id="72" name="Google Shape;72;p8"/>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txBox="1"/>
          <p:nvPr>
            <p:ph type="title"/>
          </p:nvPr>
        </p:nvSpPr>
        <p:spPr>
          <a:xfrm>
            <a:off x="1998150" y="1307100"/>
            <a:ext cx="51477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5500"/>
              <a:buFont typeface="Kaisei HarunoUmi"/>
              <a:buNone/>
              <a:defRPr sz="6000">
                <a:solidFill>
                  <a:schemeClr val="lt1"/>
                </a:solidFill>
              </a:defRPr>
            </a:lvl1pPr>
            <a:lvl2pPr lvl="1" algn="r">
              <a:spcBef>
                <a:spcPts val="0"/>
              </a:spcBef>
              <a:spcAft>
                <a:spcPts val="0"/>
              </a:spcAft>
              <a:buSzPts val="4300"/>
              <a:buNone/>
              <a:defRPr sz="4300"/>
            </a:lvl2pPr>
            <a:lvl3pPr lvl="2" algn="r">
              <a:spcBef>
                <a:spcPts val="0"/>
              </a:spcBef>
              <a:spcAft>
                <a:spcPts val="0"/>
              </a:spcAft>
              <a:buSzPts val="4300"/>
              <a:buNone/>
              <a:defRPr sz="4300"/>
            </a:lvl3pPr>
            <a:lvl4pPr lvl="3" algn="r">
              <a:spcBef>
                <a:spcPts val="0"/>
              </a:spcBef>
              <a:spcAft>
                <a:spcPts val="0"/>
              </a:spcAft>
              <a:buSzPts val="4300"/>
              <a:buNone/>
              <a:defRPr sz="4300"/>
            </a:lvl4pPr>
            <a:lvl5pPr lvl="4" algn="r">
              <a:spcBef>
                <a:spcPts val="0"/>
              </a:spcBef>
              <a:spcAft>
                <a:spcPts val="0"/>
              </a:spcAft>
              <a:buSzPts val="4300"/>
              <a:buNone/>
              <a:defRPr sz="4300"/>
            </a:lvl5pPr>
            <a:lvl6pPr lvl="5" algn="r">
              <a:spcBef>
                <a:spcPts val="0"/>
              </a:spcBef>
              <a:spcAft>
                <a:spcPts val="0"/>
              </a:spcAft>
              <a:buSzPts val="4300"/>
              <a:buNone/>
              <a:defRPr sz="4300"/>
            </a:lvl6pPr>
            <a:lvl7pPr lvl="6" algn="r">
              <a:spcBef>
                <a:spcPts val="0"/>
              </a:spcBef>
              <a:spcAft>
                <a:spcPts val="0"/>
              </a:spcAft>
              <a:buSzPts val="4300"/>
              <a:buNone/>
              <a:defRPr sz="4300"/>
            </a:lvl7pPr>
            <a:lvl8pPr lvl="7" algn="r">
              <a:spcBef>
                <a:spcPts val="0"/>
              </a:spcBef>
              <a:spcAft>
                <a:spcPts val="0"/>
              </a:spcAft>
              <a:buSzPts val="4300"/>
              <a:buNone/>
              <a:defRPr sz="4300"/>
            </a:lvl8pPr>
            <a:lvl9pPr lvl="8" algn="r">
              <a:spcBef>
                <a:spcPts val="0"/>
              </a:spcBef>
              <a:spcAft>
                <a:spcPts val="0"/>
              </a:spcAft>
              <a:buSzPts val="4300"/>
              <a:buNone/>
              <a:defRPr sz="4300"/>
            </a:lvl9pPr>
          </a:lstStyle>
          <a:p/>
        </p:txBody>
      </p:sp>
      <p:sp>
        <p:nvSpPr>
          <p:cNvPr id="74" name="Google Shape;74;p8"/>
          <p:cNvSpPr/>
          <p:nvPr/>
        </p:nvSpPr>
        <p:spPr>
          <a:xfrm rot="5400000">
            <a:off x="86239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8623938"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2025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8"/>
          <p:cNvGrpSpPr/>
          <p:nvPr/>
        </p:nvGrpSpPr>
        <p:grpSpPr>
          <a:xfrm>
            <a:off x="437975" y="417160"/>
            <a:ext cx="466500" cy="460200"/>
            <a:chOff x="447472" y="418975"/>
            <a:chExt cx="466500" cy="460200"/>
          </a:xfrm>
        </p:grpSpPr>
        <p:cxnSp>
          <p:nvCxnSpPr>
            <p:cNvPr id="78" name="Google Shape;78;p8"/>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79" name="Google Shape;79;p8"/>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0"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50" y="2232"/>
            <a:ext cx="9144003" cy="5139037"/>
          </a:xfrm>
          <a:prstGeom prst="rect">
            <a:avLst/>
          </a:prstGeom>
          <a:noFill/>
          <a:ln>
            <a:noFill/>
          </a:ln>
        </p:spPr>
      </p:pic>
      <p:sp>
        <p:nvSpPr>
          <p:cNvPr id="82" name="Google Shape;82;p9"/>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2396700" y="1400500"/>
            <a:ext cx="4350600" cy="141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Font typeface="Kaisei HarunoUmi"/>
              <a:buNone/>
              <a:defRPr sz="8000">
                <a:solidFill>
                  <a:schemeClr val="lt1"/>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p:txBody>
      </p:sp>
      <p:sp>
        <p:nvSpPr>
          <p:cNvPr id="84" name="Google Shape;84;p9"/>
          <p:cNvSpPr txBox="1"/>
          <p:nvPr>
            <p:ph idx="1" type="subTitle"/>
          </p:nvPr>
        </p:nvSpPr>
        <p:spPr>
          <a:xfrm>
            <a:off x="2396700" y="2815100"/>
            <a:ext cx="4350600" cy="9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latin typeface="Urbanist"/>
                <a:ea typeface="Urbanist"/>
                <a:cs typeface="Urbanist"/>
                <a:sym typeface="Urbanis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5" name="Google Shape;85;p9"/>
          <p:cNvGrpSpPr/>
          <p:nvPr/>
        </p:nvGrpSpPr>
        <p:grpSpPr>
          <a:xfrm>
            <a:off x="437975" y="417160"/>
            <a:ext cx="466500" cy="460200"/>
            <a:chOff x="447472" y="418975"/>
            <a:chExt cx="466500" cy="460200"/>
          </a:xfrm>
        </p:grpSpPr>
        <p:cxnSp>
          <p:nvCxnSpPr>
            <p:cNvPr id="86" name="Google Shape;86;p9"/>
            <p:cNvCxnSpPr/>
            <p:nvPr/>
          </p:nvCxnSpPr>
          <p:spPr>
            <a:xfrm>
              <a:off x="450348" y="418975"/>
              <a:ext cx="0" cy="460200"/>
            </a:xfrm>
            <a:prstGeom prst="straightConnector1">
              <a:avLst/>
            </a:prstGeom>
            <a:noFill/>
            <a:ln cap="flat" cmpd="sng" w="9525">
              <a:solidFill>
                <a:schemeClr val="lt1"/>
              </a:solidFill>
              <a:prstDash val="solid"/>
              <a:round/>
              <a:headEnd len="med" w="med" type="none"/>
              <a:tailEnd len="med" w="med" type="none"/>
            </a:ln>
          </p:spPr>
        </p:cxnSp>
        <p:cxnSp>
          <p:nvCxnSpPr>
            <p:cNvPr id="87" name="Google Shape;87;p9"/>
            <p:cNvCxnSpPr/>
            <p:nvPr/>
          </p:nvCxnSpPr>
          <p:spPr>
            <a:xfrm>
              <a:off x="447472" y="418975"/>
              <a:ext cx="466500" cy="0"/>
            </a:xfrm>
            <a:prstGeom prst="straightConnector1">
              <a:avLst/>
            </a:prstGeom>
            <a:noFill/>
            <a:ln cap="flat" cmpd="sng" w="9525">
              <a:solidFill>
                <a:schemeClr val="lt1"/>
              </a:solidFill>
              <a:prstDash val="solid"/>
              <a:round/>
              <a:headEnd len="med" w="med" type="none"/>
              <a:tailEnd len="med" w="med" type="none"/>
            </a:ln>
          </p:spPr>
        </p:cxnSp>
      </p:grpSp>
      <p:sp>
        <p:nvSpPr>
          <p:cNvPr id="88" name="Google Shape;88;p9"/>
          <p:cNvSpPr/>
          <p:nvPr/>
        </p:nvSpPr>
        <p:spPr>
          <a:xfrm rot="5400000">
            <a:off x="8623950" y="4648675"/>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8623938" y="168550"/>
            <a:ext cx="314625" cy="319125"/>
          </a:xfrm>
          <a:prstGeom prst="flowChartDecision">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90" name="Shape 90"/>
        <p:cNvGrpSpPr/>
        <p:nvPr/>
      </p:nvGrpSpPr>
      <p:grpSpPr>
        <a:xfrm>
          <a:off x="0" y="0"/>
          <a:ext cx="0" cy="0"/>
          <a:chOff x="0" y="0"/>
          <a:chExt cx="0" cy="0"/>
        </a:xfrm>
      </p:grpSpPr>
      <p:sp>
        <p:nvSpPr>
          <p:cNvPr id="91" name="Google Shape;91;p10"/>
          <p:cNvSpPr/>
          <p:nvPr>
            <p:ph idx="2" type="pic"/>
          </p:nvPr>
        </p:nvSpPr>
        <p:spPr>
          <a:xfrm>
            <a:off x="0" y="-200"/>
            <a:ext cx="9144000" cy="5143500"/>
          </a:xfrm>
          <a:prstGeom prst="rect">
            <a:avLst/>
          </a:prstGeom>
          <a:noFill/>
          <a:ln>
            <a:noFill/>
          </a:ln>
        </p:spPr>
      </p:sp>
      <p:sp>
        <p:nvSpPr>
          <p:cNvPr id="92" name="Google Shape;92;p10"/>
          <p:cNvSpPr txBox="1"/>
          <p:nvPr>
            <p:ph type="title"/>
          </p:nvPr>
        </p:nvSpPr>
        <p:spPr>
          <a:xfrm>
            <a:off x="660525" y="3920525"/>
            <a:ext cx="7823100" cy="5310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Clr>
                <a:schemeClr val="lt1"/>
              </a:buClr>
              <a:buSzPts val="2900"/>
              <a:buFont typeface="Kaisei HarunoUmi"/>
              <a:buNone/>
              <a:defRPr sz="2200">
                <a:solidFill>
                  <a:schemeClr val="lt1"/>
                </a:solidFill>
              </a:defRPr>
            </a:lvl1pPr>
            <a:lvl2pPr lvl="1" rtl="0" algn="ctr">
              <a:spcBef>
                <a:spcPts val="0"/>
              </a:spcBef>
              <a:spcAft>
                <a:spcPts val="0"/>
              </a:spcAft>
              <a:buSzPts val="2900"/>
              <a:buFont typeface="Kaisei HarunoUmi"/>
              <a:buNone/>
              <a:defRPr sz="2900">
                <a:latin typeface="Kaisei HarunoUmi"/>
                <a:ea typeface="Kaisei HarunoUmi"/>
                <a:cs typeface="Kaisei HarunoUmi"/>
                <a:sym typeface="Kaisei HarunoUmi"/>
              </a:defRPr>
            </a:lvl2pPr>
            <a:lvl3pPr lvl="2" rtl="0" algn="ctr">
              <a:spcBef>
                <a:spcPts val="0"/>
              </a:spcBef>
              <a:spcAft>
                <a:spcPts val="0"/>
              </a:spcAft>
              <a:buSzPts val="2900"/>
              <a:buFont typeface="Kaisei HarunoUmi"/>
              <a:buNone/>
              <a:defRPr sz="2900">
                <a:latin typeface="Kaisei HarunoUmi"/>
                <a:ea typeface="Kaisei HarunoUmi"/>
                <a:cs typeface="Kaisei HarunoUmi"/>
                <a:sym typeface="Kaisei HarunoUmi"/>
              </a:defRPr>
            </a:lvl3pPr>
            <a:lvl4pPr lvl="3" rtl="0" algn="ctr">
              <a:spcBef>
                <a:spcPts val="0"/>
              </a:spcBef>
              <a:spcAft>
                <a:spcPts val="0"/>
              </a:spcAft>
              <a:buSzPts val="2900"/>
              <a:buFont typeface="Kaisei HarunoUmi"/>
              <a:buNone/>
              <a:defRPr sz="2900">
                <a:latin typeface="Kaisei HarunoUmi"/>
                <a:ea typeface="Kaisei HarunoUmi"/>
                <a:cs typeface="Kaisei HarunoUmi"/>
                <a:sym typeface="Kaisei HarunoUmi"/>
              </a:defRPr>
            </a:lvl4pPr>
            <a:lvl5pPr lvl="4" rtl="0" algn="ctr">
              <a:spcBef>
                <a:spcPts val="0"/>
              </a:spcBef>
              <a:spcAft>
                <a:spcPts val="0"/>
              </a:spcAft>
              <a:buSzPts val="2900"/>
              <a:buFont typeface="Kaisei HarunoUmi"/>
              <a:buNone/>
              <a:defRPr sz="2900">
                <a:latin typeface="Kaisei HarunoUmi"/>
                <a:ea typeface="Kaisei HarunoUmi"/>
                <a:cs typeface="Kaisei HarunoUmi"/>
                <a:sym typeface="Kaisei HarunoUmi"/>
              </a:defRPr>
            </a:lvl5pPr>
            <a:lvl6pPr lvl="5" rtl="0" algn="ctr">
              <a:spcBef>
                <a:spcPts val="0"/>
              </a:spcBef>
              <a:spcAft>
                <a:spcPts val="0"/>
              </a:spcAft>
              <a:buSzPts val="2900"/>
              <a:buFont typeface="Kaisei HarunoUmi"/>
              <a:buNone/>
              <a:defRPr sz="2900">
                <a:latin typeface="Kaisei HarunoUmi"/>
                <a:ea typeface="Kaisei HarunoUmi"/>
                <a:cs typeface="Kaisei HarunoUmi"/>
                <a:sym typeface="Kaisei HarunoUmi"/>
              </a:defRPr>
            </a:lvl6pPr>
            <a:lvl7pPr lvl="6" rtl="0" algn="ctr">
              <a:spcBef>
                <a:spcPts val="0"/>
              </a:spcBef>
              <a:spcAft>
                <a:spcPts val="0"/>
              </a:spcAft>
              <a:buSzPts val="2900"/>
              <a:buFont typeface="Kaisei HarunoUmi"/>
              <a:buNone/>
              <a:defRPr sz="2900">
                <a:latin typeface="Kaisei HarunoUmi"/>
                <a:ea typeface="Kaisei HarunoUmi"/>
                <a:cs typeface="Kaisei HarunoUmi"/>
                <a:sym typeface="Kaisei HarunoUmi"/>
              </a:defRPr>
            </a:lvl7pPr>
            <a:lvl8pPr lvl="7" rtl="0" algn="ctr">
              <a:spcBef>
                <a:spcPts val="0"/>
              </a:spcBef>
              <a:spcAft>
                <a:spcPts val="0"/>
              </a:spcAft>
              <a:buSzPts val="2900"/>
              <a:buFont typeface="Kaisei HarunoUmi"/>
              <a:buNone/>
              <a:defRPr sz="2900">
                <a:latin typeface="Kaisei HarunoUmi"/>
                <a:ea typeface="Kaisei HarunoUmi"/>
                <a:cs typeface="Kaisei HarunoUmi"/>
                <a:sym typeface="Kaisei HarunoUmi"/>
              </a:defRPr>
            </a:lvl8pPr>
            <a:lvl9pPr lvl="8" rtl="0" algn="ctr">
              <a:spcBef>
                <a:spcPts val="0"/>
              </a:spcBef>
              <a:spcAft>
                <a:spcPts val="0"/>
              </a:spcAft>
              <a:buSzPts val="2900"/>
              <a:buFont typeface="Kaisei HarunoUmi"/>
              <a:buNone/>
              <a:defRPr sz="2900">
                <a:latin typeface="Kaisei HarunoUmi"/>
                <a:ea typeface="Kaisei HarunoUmi"/>
                <a:cs typeface="Kaisei HarunoUmi"/>
                <a:sym typeface="Kaisei HarunoUm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p:nvPr/>
        </p:nvSpPr>
        <p:spPr>
          <a:xfrm>
            <a:off x="367000" y="333150"/>
            <a:ext cx="8409900" cy="4477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300"/>
              <a:buFont typeface="Albert Sans SemiBold"/>
              <a:buNone/>
              <a:defRPr sz="3300">
                <a:solidFill>
                  <a:schemeClr val="lt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2pPr>
            <a:lvl3pPr lvl="2"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3pPr>
            <a:lvl4pPr lvl="3"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4pPr>
            <a:lvl5pPr lvl="4"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5pPr>
            <a:lvl6pPr lvl="5"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6pPr>
            <a:lvl7pPr lvl="6"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7pPr>
            <a:lvl8pPr lvl="7"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8pPr>
            <a:lvl9pPr lvl="8" rtl="0">
              <a:spcBef>
                <a:spcPts val="0"/>
              </a:spcBef>
              <a:spcAft>
                <a:spcPts val="0"/>
              </a:spcAft>
              <a:buClr>
                <a:schemeClr val="dk1"/>
              </a:buClr>
              <a:buSzPts val="3300"/>
              <a:buFont typeface="Bebas Neue"/>
              <a:buNone/>
              <a:defRPr sz="3300">
                <a:solidFill>
                  <a:schemeClr val="dk1"/>
                </a:solidFill>
                <a:latin typeface="Bebas Neue"/>
                <a:ea typeface="Bebas Neue"/>
                <a:cs typeface="Bebas Neue"/>
                <a:sym typeface="Bebas Neue"/>
              </a:defRPr>
            </a:lvl9pPr>
          </a:lstStyle>
          <a:p/>
        </p:txBody>
      </p:sp>
      <p:sp>
        <p:nvSpPr>
          <p:cNvPr id="8" name="Google Shape;8;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Urbanist"/>
              <a:buChar char="●"/>
              <a:defRPr>
                <a:solidFill>
                  <a:schemeClr val="lt1"/>
                </a:solidFill>
                <a:latin typeface="Urbanist"/>
                <a:ea typeface="Urbanist"/>
                <a:cs typeface="Urbanist"/>
                <a:sym typeface="Urbanist"/>
              </a:defRPr>
            </a:lvl1pPr>
            <a:lvl2pPr indent="-317500" lvl="1" marL="9144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2pPr>
            <a:lvl3pPr indent="-317500" lvl="2" marL="13716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3pPr>
            <a:lvl4pPr indent="-317500" lvl="3" marL="18288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4pPr>
            <a:lvl5pPr indent="-317500" lvl="4" marL="22860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5pPr>
            <a:lvl6pPr indent="-317500" lvl="5" marL="27432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6pPr>
            <a:lvl7pPr indent="-317500" lvl="6" marL="32004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7pPr>
            <a:lvl8pPr indent="-317500" lvl="7" marL="3657600">
              <a:lnSpc>
                <a:spcPct val="100000"/>
              </a:lnSpc>
              <a:spcBef>
                <a:spcPts val="1600"/>
              </a:spcBef>
              <a:spcAft>
                <a:spcPts val="0"/>
              </a:spcAft>
              <a:buClr>
                <a:schemeClr val="lt1"/>
              </a:buClr>
              <a:buSzPts val="1400"/>
              <a:buFont typeface="Urbanist"/>
              <a:buChar char="○"/>
              <a:defRPr>
                <a:solidFill>
                  <a:schemeClr val="lt1"/>
                </a:solidFill>
                <a:latin typeface="Urbanist"/>
                <a:ea typeface="Urbanist"/>
                <a:cs typeface="Urbanist"/>
                <a:sym typeface="Urbanist"/>
              </a:defRPr>
            </a:lvl8pPr>
            <a:lvl9pPr indent="-317500" lvl="8" marL="4114800">
              <a:lnSpc>
                <a:spcPct val="100000"/>
              </a:lnSpc>
              <a:spcBef>
                <a:spcPts val="1600"/>
              </a:spcBef>
              <a:spcAft>
                <a:spcPts val="1600"/>
              </a:spcAft>
              <a:buClr>
                <a:schemeClr val="lt1"/>
              </a:buClr>
              <a:buSzPts val="1400"/>
              <a:buFont typeface="Urbanist"/>
              <a:buChar char="■"/>
              <a:defRPr>
                <a:solidFill>
                  <a:schemeClr val="lt1"/>
                </a:solidFill>
                <a:latin typeface="Urbanist"/>
                <a:ea typeface="Urbanist"/>
                <a:cs typeface="Urbanist"/>
                <a:sym typeface="Urbani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4" name="Shape 114"/>
        <p:cNvGrpSpPr/>
        <p:nvPr/>
      </p:nvGrpSpPr>
      <p:grpSpPr>
        <a:xfrm>
          <a:off x="0" y="0"/>
          <a:ext cx="0" cy="0"/>
          <a:chOff x="0" y="0"/>
          <a:chExt cx="0" cy="0"/>
        </a:xfrm>
      </p:grpSpPr>
      <p:sp>
        <p:nvSpPr>
          <p:cNvPr id="115" name="Google Shape;11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b="1" sz="2800">
                <a:solidFill>
                  <a:schemeClr val="dk1"/>
                </a:solidFill>
                <a:latin typeface="Doppio One"/>
                <a:ea typeface="Doppio One"/>
                <a:cs typeface="Doppio One"/>
                <a:sym typeface="Doppio One"/>
              </a:defRPr>
            </a:lvl9pPr>
          </a:lstStyle>
          <a:p/>
        </p:txBody>
      </p:sp>
      <p:sp>
        <p:nvSpPr>
          <p:cNvPr id="116" name="Google Shape;11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indent="-317500" lvl="1" marL="9144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indent="-317500" lvl="3" marL="18288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indent="-317500" lvl="4" marL="22860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indent="-317500" lvl="5" marL="27432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indent="-317500" lvl="6" marL="32004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indent="-317500" lvl="7" marL="36576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indent="-317500" lvl="8" marL="41148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gif"/><Relationship Id="rId4" Type="http://schemas.openxmlformats.org/officeDocument/2006/relationships/image" Target="../media/image24.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6.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2171925" y="830500"/>
            <a:ext cx="6312000" cy="13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t>Xây Dựng Ứng Dụng RAG </a:t>
            </a:r>
            <a:endParaRPr sz="4000"/>
          </a:p>
          <a:p>
            <a:pPr indent="0" lvl="0" marL="0" rtl="0" algn="r">
              <a:spcBef>
                <a:spcPts val="0"/>
              </a:spcBef>
              <a:spcAft>
                <a:spcPts val="0"/>
              </a:spcAft>
              <a:buNone/>
            </a:pPr>
            <a:r>
              <a:rPr lang="en" sz="4000"/>
              <a:t>Cho Luật Đất Đai</a:t>
            </a:r>
            <a:endParaRPr sz="4000"/>
          </a:p>
        </p:txBody>
      </p:sp>
      <p:sp>
        <p:nvSpPr>
          <p:cNvPr id="184" name="Google Shape;184;p28"/>
          <p:cNvSpPr txBox="1"/>
          <p:nvPr>
            <p:ph idx="1" type="subTitle"/>
          </p:nvPr>
        </p:nvSpPr>
        <p:spPr>
          <a:xfrm>
            <a:off x="3131925" y="3095225"/>
            <a:ext cx="5352000" cy="11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GIẢNG VIÊN HƯỚNG DẪN: TS. Ngô Minh Mẫn</a:t>
            </a:r>
            <a:endParaRPr/>
          </a:p>
          <a:p>
            <a:pPr indent="0" lvl="0" marL="0" rtl="0" algn="l">
              <a:spcBef>
                <a:spcPts val="0"/>
              </a:spcBef>
              <a:spcAft>
                <a:spcPts val="0"/>
              </a:spcAft>
              <a:buNone/>
            </a:pPr>
            <a:r>
              <a:rPr lang="en"/>
              <a:t>THÀNH VIÊN NHÓM: 22C01016 - Tống Lương Hương Quỳnh</a:t>
            </a:r>
            <a:endParaRPr/>
          </a:p>
          <a:p>
            <a:pPr indent="0" lvl="0" marL="0" rtl="0" algn="l">
              <a:spcBef>
                <a:spcPts val="0"/>
              </a:spcBef>
              <a:spcAft>
                <a:spcPts val="0"/>
              </a:spcAft>
              <a:buNone/>
            </a:pPr>
            <a:r>
              <a:rPr lang="en"/>
              <a:t>                                     22C01026 - Nguyễn Ngọc Thảo Uyên</a:t>
            </a:r>
            <a:endParaRPr/>
          </a:p>
          <a:p>
            <a:pPr indent="0" lvl="0" marL="0" rtl="0" algn="l">
              <a:spcBef>
                <a:spcPts val="0"/>
              </a:spcBef>
              <a:spcAft>
                <a:spcPts val="0"/>
              </a:spcAft>
              <a:buNone/>
            </a:pPr>
            <a:r>
              <a:rPr lang="en"/>
              <a:t>                                     22C01034 - Đào Thị Minh Lý</a:t>
            </a:r>
            <a:endParaRPr/>
          </a:p>
        </p:txBody>
      </p:sp>
      <p:cxnSp>
        <p:nvCxnSpPr>
          <p:cNvPr id="185" name="Google Shape;185;p28"/>
          <p:cNvCxnSpPr/>
          <p:nvPr/>
        </p:nvCxnSpPr>
        <p:spPr>
          <a:xfrm>
            <a:off x="2602125" y="2211700"/>
            <a:ext cx="5837400" cy="0"/>
          </a:xfrm>
          <a:prstGeom prst="straightConnector1">
            <a:avLst/>
          </a:prstGeom>
          <a:noFill/>
          <a:ln cap="flat" cmpd="sng" w="9525">
            <a:solidFill>
              <a:schemeClr val="lt1"/>
            </a:solidFill>
            <a:prstDash val="solid"/>
            <a:round/>
            <a:headEnd len="med" w="med" type="none"/>
            <a:tailEnd len="med" w="med" type="none"/>
          </a:ln>
        </p:spPr>
      </p:cxnSp>
      <p:sp>
        <p:nvSpPr>
          <p:cNvPr id="186" name="Google Shape;186;p28"/>
          <p:cNvSpPr txBox="1"/>
          <p:nvPr>
            <p:ph idx="1" type="subTitle"/>
          </p:nvPr>
        </p:nvSpPr>
        <p:spPr>
          <a:xfrm>
            <a:off x="2409225" y="2395463"/>
            <a:ext cx="6030300" cy="51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MÔN HỌC: PHÂN TÍCH VĂN BẢN VÀ ỨNG DỤNG</a:t>
            </a:r>
            <a:endParaRPr b="1" sz="1800">
              <a:latin typeface="Roboto"/>
              <a:ea typeface="Roboto"/>
              <a:cs typeface="Roboto"/>
              <a:sym typeface="Roboto"/>
            </a:endParaRPr>
          </a:p>
          <a:p>
            <a:pPr indent="0" lvl="0" marL="0" rtl="0" algn="r">
              <a:spcBef>
                <a:spcPts val="0"/>
              </a:spcBef>
              <a:spcAft>
                <a:spcPts val="0"/>
              </a:spcAft>
              <a:buNone/>
            </a:pPr>
            <a:r>
              <a:t/>
            </a:r>
            <a:endParaRPr b="1" sz="19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1470300" y="2359025"/>
            <a:ext cx="6491700" cy="17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Ứng dụng RAG cho luật đất đai</a:t>
            </a:r>
            <a:endParaRPr sz="5000">
              <a:latin typeface="Roboto"/>
              <a:ea typeface="Roboto"/>
              <a:cs typeface="Roboto"/>
              <a:sym typeface="Roboto"/>
            </a:endParaRPr>
          </a:p>
        </p:txBody>
      </p:sp>
      <p:sp>
        <p:nvSpPr>
          <p:cNvPr id="277" name="Google Shape;277;p37"/>
          <p:cNvSpPr/>
          <p:nvPr/>
        </p:nvSpPr>
        <p:spPr>
          <a:xfrm>
            <a:off x="4028000" y="1396125"/>
            <a:ext cx="758700" cy="758700"/>
          </a:xfrm>
          <a:prstGeom prst="ellipse">
            <a:avLst/>
          </a:prstGeom>
          <a:no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3000">
                <a:solidFill>
                  <a:schemeClr val="dk1"/>
                </a:solidFill>
                <a:latin typeface="Encode Sans"/>
                <a:ea typeface="Encode Sans"/>
                <a:cs typeface="Encode Sans"/>
                <a:sym typeface="Encode Sans"/>
              </a:rPr>
              <a:t>02</a:t>
            </a:r>
            <a:endParaRPr b="1" sz="3000">
              <a:solidFill>
                <a:schemeClr val="dk1"/>
              </a:solidFill>
              <a:latin typeface="Encode Sans"/>
              <a:ea typeface="Encode Sans"/>
              <a:cs typeface="Encode Sans"/>
              <a:sym typeface="Encode Sans"/>
            </a:endParaRPr>
          </a:p>
        </p:txBody>
      </p:sp>
      <p:pic>
        <p:nvPicPr>
          <p:cNvPr id="278" name="Google Shape;278;p37"/>
          <p:cNvPicPr preferRelativeResize="0"/>
          <p:nvPr/>
        </p:nvPicPr>
        <p:blipFill>
          <a:blip r:embed="rId3">
            <a:alphaModFix/>
          </a:blip>
          <a:stretch>
            <a:fillRect/>
          </a:stretch>
        </p:blipFill>
        <p:spPr>
          <a:xfrm>
            <a:off x="1470300" y="733425"/>
            <a:ext cx="1868026" cy="1868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Luật đất đai</a:t>
            </a:r>
            <a:endParaRPr>
              <a:latin typeface="Roboto"/>
              <a:ea typeface="Roboto"/>
              <a:cs typeface="Roboto"/>
              <a:sym typeface="Roboto"/>
            </a:endParaRPr>
          </a:p>
        </p:txBody>
      </p:sp>
      <p:pic>
        <p:nvPicPr>
          <p:cNvPr id="284" name="Google Shape;284;p38"/>
          <p:cNvPicPr preferRelativeResize="0"/>
          <p:nvPr/>
        </p:nvPicPr>
        <p:blipFill>
          <a:blip r:embed="rId3">
            <a:alphaModFix/>
          </a:blip>
          <a:stretch>
            <a:fillRect/>
          </a:stretch>
        </p:blipFill>
        <p:spPr>
          <a:xfrm>
            <a:off x="672250" y="1583300"/>
            <a:ext cx="3655626" cy="2422750"/>
          </a:xfrm>
          <a:prstGeom prst="rect">
            <a:avLst/>
          </a:prstGeom>
          <a:noFill/>
          <a:ln>
            <a:noFill/>
          </a:ln>
        </p:spPr>
      </p:pic>
      <p:pic>
        <p:nvPicPr>
          <p:cNvPr id="285" name="Google Shape;285;p38"/>
          <p:cNvPicPr preferRelativeResize="0"/>
          <p:nvPr/>
        </p:nvPicPr>
        <p:blipFill>
          <a:blip r:embed="rId4">
            <a:alphaModFix/>
          </a:blip>
          <a:stretch>
            <a:fillRect/>
          </a:stretch>
        </p:blipFill>
        <p:spPr>
          <a:xfrm>
            <a:off x="4758675" y="1569950"/>
            <a:ext cx="3655626" cy="2451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938250" y="448249"/>
            <a:ext cx="72675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RAG </a:t>
            </a:r>
            <a:endParaRPr/>
          </a:p>
        </p:txBody>
      </p:sp>
      <p:sp>
        <p:nvSpPr>
          <p:cNvPr id="291" name="Google Shape;291;p39"/>
          <p:cNvSpPr/>
          <p:nvPr/>
        </p:nvSpPr>
        <p:spPr>
          <a:xfrm>
            <a:off x="1769625" y="379390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6670494" y="379390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4220075" y="234610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9"/>
          <p:cNvGrpSpPr/>
          <p:nvPr/>
        </p:nvGrpSpPr>
        <p:grpSpPr>
          <a:xfrm>
            <a:off x="823425" y="1258500"/>
            <a:ext cx="2608513" cy="2482149"/>
            <a:chOff x="823425" y="1258500"/>
            <a:chExt cx="2608513" cy="2482149"/>
          </a:xfrm>
        </p:grpSpPr>
        <p:sp>
          <p:nvSpPr>
            <p:cNvPr id="295" name="Google Shape;295;p39"/>
            <p:cNvSpPr txBox="1"/>
            <p:nvPr/>
          </p:nvSpPr>
          <p:spPr>
            <a:xfrm>
              <a:off x="823425"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Albert Sans SemiBold"/>
                  <a:ea typeface="Albert Sans SemiBold"/>
                  <a:cs typeface="Albert Sans SemiBold"/>
                  <a:sym typeface="Albert Sans SemiBold"/>
                </a:rPr>
                <a:t>Hướng 1</a:t>
              </a:r>
              <a:endParaRPr sz="2200">
                <a:solidFill>
                  <a:schemeClr val="accent1"/>
                </a:solidFill>
                <a:latin typeface="Albert Sans SemiBold"/>
                <a:ea typeface="Albert Sans SemiBold"/>
                <a:cs typeface="Albert Sans SemiBold"/>
                <a:sym typeface="Albert Sans SemiBold"/>
              </a:endParaRPr>
            </a:p>
          </p:txBody>
        </p:sp>
        <p:sp>
          <p:nvSpPr>
            <p:cNvPr id="296" name="Google Shape;296;p39"/>
            <p:cNvSpPr txBox="1"/>
            <p:nvPr/>
          </p:nvSpPr>
          <p:spPr>
            <a:xfrm>
              <a:off x="823438" y="1667649"/>
              <a:ext cx="2608500" cy="2073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Urbanist"/>
                <a:buChar char="●"/>
              </a:pPr>
              <a:r>
                <a:rPr lang="en" sz="1800">
                  <a:solidFill>
                    <a:schemeClr val="lt1"/>
                  </a:solidFill>
                  <a:latin typeface="Urbanist"/>
                  <a:ea typeface="Urbanist"/>
                  <a:cs typeface="Urbanist"/>
                  <a:sym typeface="Urbanist"/>
                </a:rPr>
                <a:t>Sử dụng VinaLlama</a:t>
              </a:r>
              <a:endParaRPr sz="1800">
                <a:solidFill>
                  <a:schemeClr val="lt1"/>
                </a:solidFill>
                <a:latin typeface="Urbanist"/>
                <a:ea typeface="Urbanist"/>
                <a:cs typeface="Urbanist"/>
                <a:sym typeface="Urbanist"/>
              </a:endParaRPr>
            </a:p>
            <a:p>
              <a:pPr indent="-342900" lvl="0" marL="457200" marR="0" rtl="0" algn="l">
                <a:lnSpc>
                  <a:spcPct val="115000"/>
                </a:lnSpc>
                <a:spcBef>
                  <a:spcPts val="0"/>
                </a:spcBef>
                <a:spcAft>
                  <a:spcPts val="0"/>
                </a:spcAft>
                <a:buClr>
                  <a:schemeClr val="lt1"/>
                </a:buClr>
                <a:buSzPts val="1800"/>
                <a:buFont typeface="Urbanist"/>
                <a:buChar char="●"/>
              </a:pPr>
              <a:r>
                <a:rPr lang="en" sz="1800">
                  <a:solidFill>
                    <a:schemeClr val="lt1"/>
                  </a:solidFill>
                  <a:latin typeface="Urbanist"/>
                  <a:ea typeface="Urbanist"/>
                  <a:cs typeface="Urbanist"/>
                  <a:sym typeface="Urbanist"/>
                </a:rPr>
                <a:t>Embedding model : MPNet</a:t>
              </a:r>
              <a:endParaRPr sz="1800">
                <a:solidFill>
                  <a:schemeClr val="lt1"/>
                </a:solidFill>
                <a:latin typeface="Urbanist"/>
                <a:ea typeface="Urbanist"/>
                <a:cs typeface="Urbanist"/>
                <a:sym typeface="Urbanist"/>
              </a:endParaRPr>
            </a:p>
            <a:p>
              <a:pPr indent="0" lvl="0" marL="457200" marR="0" rtl="0" algn="l">
                <a:lnSpc>
                  <a:spcPct val="115000"/>
                </a:lnSpc>
                <a:spcBef>
                  <a:spcPts val="1600"/>
                </a:spcBef>
                <a:spcAft>
                  <a:spcPts val="1600"/>
                </a:spcAft>
                <a:buNone/>
              </a:pPr>
              <a:r>
                <a:t/>
              </a:r>
              <a:endParaRPr sz="1800">
                <a:solidFill>
                  <a:schemeClr val="lt1"/>
                </a:solidFill>
                <a:latin typeface="Urbanist"/>
                <a:ea typeface="Urbanist"/>
                <a:cs typeface="Urbanist"/>
                <a:sym typeface="Urbanist"/>
              </a:endParaRPr>
            </a:p>
          </p:txBody>
        </p:sp>
      </p:grpSp>
      <p:cxnSp>
        <p:nvCxnSpPr>
          <p:cNvPr id="297" name="Google Shape;297;p39"/>
          <p:cNvCxnSpPr>
            <a:stCxn id="295" idx="3"/>
            <a:endCxn id="293" idx="1"/>
          </p:cNvCxnSpPr>
          <p:nvPr/>
        </p:nvCxnSpPr>
        <p:spPr>
          <a:xfrm>
            <a:off x="3431925" y="1466250"/>
            <a:ext cx="893100" cy="984600"/>
          </a:xfrm>
          <a:prstGeom prst="bentConnector2">
            <a:avLst/>
          </a:prstGeom>
          <a:noFill/>
          <a:ln cap="flat" cmpd="sng" w="9525">
            <a:solidFill>
              <a:schemeClr val="accent1"/>
            </a:solidFill>
            <a:prstDash val="solid"/>
            <a:round/>
            <a:headEnd len="med" w="med" type="none"/>
            <a:tailEnd len="med" w="med" type="none"/>
          </a:ln>
        </p:spPr>
      </p:cxnSp>
      <p:cxnSp>
        <p:nvCxnSpPr>
          <p:cNvPr id="298" name="Google Shape;298;p39"/>
          <p:cNvCxnSpPr>
            <a:stCxn id="291" idx="6"/>
            <a:endCxn id="293" idx="3"/>
          </p:cNvCxnSpPr>
          <p:nvPr/>
        </p:nvCxnSpPr>
        <p:spPr>
          <a:xfrm flipH="1" rot="10800000">
            <a:off x="2485725" y="2957350"/>
            <a:ext cx="1839300" cy="1194600"/>
          </a:xfrm>
          <a:prstGeom prst="bentConnector2">
            <a:avLst/>
          </a:prstGeom>
          <a:noFill/>
          <a:ln cap="flat" cmpd="sng" w="9525">
            <a:solidFill>
              <a:schemeClr val="accent1"/>
            </a:solidFill>
            <a:prstDash val="solid"/>
            <a:round/>
            <a:headEnd len="med" w="med" type="stealth"/>
            <a:tailEnd len="med" w="med" type="none"/>
          </a:ln>
        </p:spPr>
      </p:cxnSp>
      <p:grpSp>
        <p:nvGrpSpPr>
          <p:cNvPr id="299" name="Google Shape;299;p39"/>
          <p:cNvGrpSpPr/>
          <p:nvPr/>
        </p:nvGrpSpPr>
        <p:grpSpPr>
          <a:xfrm>
            <a:off x="5724294" y="1258500"/>
            <a:ext cx="2608500" cy="2442549"/>
            <a:chOff x="5724294" y="1258500"/>
            <a:chExt cx="2608500" cy="2442549"/>
          </a:xfrm>
        </p:grpSpPr>
        <p:sp>
          <p:nvSpPr>
            <p:cNvPr id="300" name="Google Shape;300;p39"/>
            <p:cNvSpPr txBox="1"/>
            <p:nvPr/>
          </p:nvSpPr>
          <p:spPr>
            <a:xfrm>
              <a:off x="5724294"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Albert Sans SemiBold"/>
                  <a:ea typeface="Albert Sans SemiBold"/>
                  <a:cs typeface="Albert Sans SemiBold"/>
                  <a:sym typeface="Albert Sans SemiBold"/>
                </a:rPr>
                <a:t>Hướng 2</a:t>
              </a:r>
              <a:endParaRPr sz="2200">
                <a:solidFill>
                  <a:schemeClr val="accent1"/>
                </a:solidFill>
                <a:latin typeface="Albert Sans SemiBold"/>
                <a:ea typeface="Albert Sans SemiBold"/>
                <a:cs typeface="Albert Sans SemiBold"/>
                <a:sym typeface="Albert Sans SemiBold"/>
              </a:endParaRPr>
            </a:p>
          </p:txBody>
        </p:sp>
        <p:sp>
          <p:nvSpPr>
            <p:cNvPr id="301" name="Google Shape;301;p39"/>
            <p:cNvSpPr txBox="1"/>
            <p:nvPr/>
          </p:nvSpPr>
          <p:spPr>
            <a:xfrm>
              <a:off x="5724294" y="1628049"/>
              <a:ext cx="2608500" cy="2073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chemeClr val="lt1"/>
                </a:buClr>
                <a:buSzPts val="1700"/>
                <a:buFont typeface="Urbanist"/>
                <a:buChar char="●"/>
              </a:pPr>
              <a:r>
                <a:rPr lang="en" sz="1700">
                  <a:solidFill>
                    <a:schemeClr val="lt1"/>
                  </a:solidFill>
                  <a:latin typeface="Urbanist"/>
                  <a:ea typeface="Urbanist"/>
                  <a:cs typeface="Urbanist"/>
                  <a:sym typeface="Urbanist"/>
                </a:rPr>
                <a:t>Sử dụng Llama2</a:t>
              </a:r>
              <a:endParaRPr sz="1700">
                <a:solidFill>
                  <a:schemeClr val="lt1"/>
                </a:solidFill>
                <a:latin typeface="Urbanist"/>
                <a:ea typeface="Urbanist"/>
                <a:cs typeface="Urbanist"/>
                <a:sym typeface="Urbanist"/>
              </a:endParaRPr>
            </a:p>
            <a:p>
              <a:pPr indent="-336550" lvl="0" marL="457200" marR="0" rtl="0" algn="l">
                <a:lnSpc>
                  <a:spcPct val="115000"/>
                </a:lnSpc>
                <a:spcBef>
                  <a:spcPts val="0"/>
                </a:spcBef>
                <a:spcAft>
                  <a:spcPts val="0"/>
                </a:spcAft>
                <a:buClr>
                  <a:schemeClr val="lt1"/>
                </a:buClr>
                <a:buSzPts val="1700"/>
                <a:buFont typeface="Urbanist"/>
                <a:buChar char="●"/>
              </a:pPr>
              <a:r>
                <a:rPr lang="en" sz="1700">
                  <a:solidFill>
                    <a:schemeClr val="lt1"/>
                  </a:solidFill>
                  <a:latin typeface="Urbanist"/>
                  <a:ea typeface="Urbanist"/>
                  <a:cs typeface="Urbanist"/>
                  <a:sym typeface="Urbanist"/>
                </a:rPr>
                <a:t>Embedding model: MPNet</a:t>
              </a:r>
              <a:endParaRPr sz="1700">
                <a:solidFill>
                  <a:schemeClr val="lt1"/>
                </a:solidFill>
                <a:latin typeface="Urbanist"/>
                <a:ea typeface="Urbanist"/>
                <a:cs typeface="Urbanist"/>
                <a:sym typeface="Urbanist"/>
              </a:endParaRPr>
            </a:p>
            <a:p>
              <a:pPr indent="-336550" lvl="0" marL="457200" marR="0" rtl="0" algn="l">
                <a:lnSpc>
                  <a:spcPct val="115000"/>
                </a:lnSpc>
                <a:spcBef>
                  <a:spcPts val="0"/>
                </a:spcBef>
                <a:spcAft>
                  <a:spcPts val="0"/>
                </a:spcAft>
                <a:buClr>
                  <a:schemeClr val="lt1"/>
                </a:buClr>
                <a:buSzPts val="1700"/>
                <a:buFont typeface="Urbanist"/>
                <a:buChar char="●"/>
              </a:pPr>
              <a:r>
                <a:rPr lang="en" sz="1700">
                  <a:solidFill>
                    <a:schemeClr val="lt1"/>
                  </a:solidFill>
                  <a:latin typeface="Urbanist"/>
                  <a:ea typeface="Urbanist"/>
                  <a:cs typeface="Urbanist"/>
                  <a:sym typeface="Urbanist"/>
                </a:rPr>
                <a:t>Translation model: NLLB</a:t>
              </a:r>
              <a:endParaRPr sz="1700">
                <a:solidFill>
                  <a:schemeClr val="lt1"/>
                </a:solidFill>
                <a:latin typeface="Urbanist"/>
                <a:ea typeface="Urbanist"/>
                <a:cs typeface="Urbanist"/>
                <a:sym typeface="Urbanist"/>
              </a:endParaRPr>
            </a:p>
          </p:txBody>
        </p:sp>
      </p:grpSp>
      <p:cxnSp>
        <p:nvCxnSpPr>
          <p:cNvPr id="302" name="Google Shape;302;p39"/>
          <p:cNvCxnSpPr>
            <a:stCxn id="293" idx="7"/>
            <a:endCxn id="300" idx="1"/>
          </p:cNvCxnSpPr>
          <p:nvPr/>
        </p:nvCxnSpPr>
        <p:spPr>
          <a:xfrm rot="-5400000">
            <a:off x="4785555" y="1512120"/>
            <a:ext cx="984600" cy="893100"/>
          </a:xfrm>
          <a:prstGeom prst="bentConnector2">
            <a:avLst/>
          </a:prstGeom>
          <a:noFill/>
          <a:ln cap="flat" cmpd="sng" w="9525">
            <a:solidFill>
              <a:schemeClr val="accent1"/>
            </a:solidFill>
            <a:prstDash val="solid"/>
            <a:round/>
            <a:headEnd len="med" w="med" type="none"/>
            <a:tailEnd len="med" w="med" type="none"/>
          </a:ln>
        </p:spPr>
      </p:cxnSp>
      <p:cxnSp>
        <p:nvCxnSpPr>
          <p:cNvPr id="303" name="Google Shape;303;p39"/>
          <p:cNvCxnSpPr>
            <a:stCxn id="293" idx="5"/>
            <a:endCxn id="292" idx="2"/>
          </p:cNvCxnSpPr>
          <p:nvPr/>
        </p:nvCxnSpPr>
        <p:spPr>
          <a:xfrm flipH="1" rot="-5400000">
            <a:off x="5153655" y="2634980"/>
            <a:ext cx="1194600" cy="1839300"/>
          </a:xfrm>
          <a:prstGeom prst="bentConnector2">
            <a:avLst/>
          </a:prstGeom>
          <a:noFill/>
          <a:ln cap="flat" cmpd="sng" w="9525">
            <a:solidFill>
              <a:schemeClr val="accent1"/>
            </a:solidFill>
            <a:prstDash val="solid"/>
            <a:round/>
            <a:headEnd len="med" w="med" type="none"/>
            <a:tailEnd len="med" w="med" type="stealth"/>
          </a:ln>
        </p:spPr>
      </p:cxnSp>
      <p:grpSp>
        <p:nvGrpSpPr>
          <p:cNvPr id="304" name="Google Shape;304;p39"/>
          <p:cNvGrpSpPr/>
          <p:nvPr/>
        </p:nvGrpSpPr>
        <p:grpSpPr>
          <a:xfrm>
            <a:off x="4409577" y="2552855"/>
            <a:ext cx="337069" cy="302593"/>
            <a:chOff x="3441065" y="4302505"/>
            <a:chExt cx="337069" cy="302593"/>
          </a:xfrm>
        </p:grpSpPr>
        <p:sp>
          <p:nvSpPr>
            <p:cNvPr id="305" name="Google Shape;305;p39"/>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8" name="Google Shape;318;p39"/>
          <p:cNvPicPr preferRelativeResize="0"/>
          <p:nvPr/>
        </p:nvPicPr>
        <p:blipFill>
          <a:blip r:embed="rId3">
            <a:alphaModFix/>
          </a:blip>
          <a:stretch>
            <a:fillRect/>
          </a:stretch>
        </p:blipFill>
        <p:spPr>
          <a:xfrm>
            <a:off x="6691238" y="3814625"/>
            <a:ext cx="674625" cy="674625"/>
          </a:xfrm>
          <a:prstGeom prst="rect">
            <a:avLst/>
          </a:prstGeom>
          <a:noFill/>
          <a:ln>
            <a:noFill/>
          </a:ln>
        </p:spPr>
      </p:pic>
      <p:pic>
        <p:nvPicPr>
          <p:cNvPr id="319" name="Google Shape;319;p39"/>
          <p:cNvPicPr preferRelativeResize="0"/>
          <p:nvPr/>
        </p:nvPicPr>
        <p:blipFill>
          <a:blip r:embed="rId4">
            <a:alphaModFix/>
          </a:blip>
          <a:stretch>
            <a:fillRect/>
          </a:stretch>
        </p:blipFill>
        <p:spPr>
          <a:xfrm>
            <a:off x="1876872" y="3901135"/>
            <a:ext cx="501600" cy="50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535200" y="221500"/>
            <a:ext cx="8073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Mô hình RAG VinaLlama </a:t>
            </a:r>
            <a:endParaRPr>
              <a:latin typeface="Roboto"/>
              <a:ea typeface="Roboto"/>
              <a:cs typeface="Roboto"/>
              <a:sym typeface="Roboto"/>
            </a:endParaRPr>
          </a:p>
        </p:txBody>
      </p:sp>
      <p:pic>
        <p:nvPicPr>
          <p:cNvPr id="325" name="Google Shape;325;p40"/>
          <p:cNvPicPr preferRelativeResize="0"/>
          <p:nvPr/>
        </p:nvPicPr>
        <p:blipFill>
          <a:blip r:embed="rId3">
            <a:alphaModFix/>
          </a:blip>
          <a:stretch>
            <a:fillRect/>
          </a:stretch>
        </p:blipFill>
        <p:spPr>
          <a:xfrm>
            <a:off x="6554250" y="1285025"/>
            <a:ext cx="788175" cy="788175"/>
          </a:xfrm>
          <a:prstGeom prst="rect">
            <a:avLst/>
          </a:prstGeom>
          <a:noFill/>
          <a:ln>
            <a:noFill/>
          </a:ln>
        </p:spPr>
      </p:pic>
      <p:pic>
        <p:nvPicPr>
          <p:cNvPr id="326" name="Google Shape;326;p40"/>
          <p:cNvPicPr preferRelativeResize="0"/>
          <p:nvPr/>
        </p:nvPicPr>
        <p:blipFill>
          <a:blip r:embed="rId4">
            <a:alphaModFix/>
          </a:blip>
          <a:stretch>
            <a:fillRect/>
          </a:stretch>
        </p:blipFill>
        <p:spPr>
          <a:xfrm>
            <a:off x="4825975" y="3409250"/>
            <a:ext cx="1060125" cy="1060125"/>
          </a:xfrm>
          <a:prstGeom prst="rect">
            <a:avLst/>
          </a:prstGeom>
          <a:noFill/>
          <a:ln>
            <a:noFill/>
          </a:ln>
        </p:spPr>
      </p:pic>
      <p:pic>
        <p:nvPicPr>
          <p:cNvPr id="327" name="Google Shape;327;p40"/>
          <p:cNvPicPr preferRelativeResize="0"/>
          <p:nvPr/>
        </p:nvPicPr>
        <p:blipFill>
          <a:blip r:embed="rId5">
            <a:alphaModFix/>
          </a:blip>
          <a:stretch>
            <a:fillRect/>
          </a:stretch>
        </p:blipFill>
        <p:spPr>
          <a:xfrm>
            <a:off x="2858800" y="3526113"/>
            <a:ext cx="788175" cy="788175"/>
          </a:xfrm>
          <a:prstGeom prst="rect">
            <a:avLst/>
          </a:prstGeom>
          <a:noFill/>
          <a:ln>
            <a:noFill/>
          </a:ln>
        </p:spPr>
      </p:pic>
      <p:cxnSp>
        <p:nvCxnSpPr>
          <p:cNvPr id="328" name="Google Shape;328;p40"/>
          <p:cNvCxnSpPr>
            <a:stCxn id="329" idx="2"/>
            <a:endCxn id="326" idx="0"/>
          </p:cNvCxnSpPr>
          <p:nvPr/>
        </p:nvCxnSpPr>
        <p:spPr>
          <a:xfrm>
            <a:off x="5336875" y="2427325"/>
            <a:ext cx="19200" cy="981900"/>
          </a:xfrm>
          <a:prstGeom prst="straightConnector1">
            <a:avLst/>
          </a:prstGeom>
          <a:noFill/>
          <a:ln cap="flat" cmpd="sng" w="38100">
            <a:solidFill>
              <a:srgbClr val="3BFFFF"/>
            </a:solidFill>
            <a:prstDash val="solid"/>
            <a:round/>
            <a:headEnd len="med" w="med" type="none"/>
            <a:tailEnd len="med" w="med" type="triangle"/>
          </a:ln>
        </p:spPr>
      </p:cxnSp>
      <p:cxnSp>
        <p:nvCxnSpPr>
          <p:cNvPr id="330" name="Google Shape;330;p40"/>
          <p:cNvCxnSpPr>
            <a:endCxn id="326" idx="1"/>
          </p:cNvCxnSpPr>
          <p:nvPr/>
        </p:nvCxnSpPr>
        <p:spPr>
          <a:xfrm flipH="1" rot="10800000">
            <a:off x="3568975" y="3939313"/>
            <a:ext cx="1257000" cy="12600"/>
          </a:xfrm>
          <a:prstGeom prst="straightConnector1">
            <a:avLst/>
          </a:prstGeom>
          <a:noFill/>
          <a:ln cap="flat" cmpd="sng" w="38100">
            <a:solidFill>
              <a:srgbClr val="3BFFFF"/>
            </a:solidFill>
            <a:prstDash val="solid"/>
            <a:round/>
            <a:headEnd len="med" w="med" type="none"/>
            <a:tailEnd len="med" w="med" type="triangle"/>
          </a:ln>
        </p:spPr>
      </p:cxnSp>
      <p:cxnSp>
        <p:nvCxnSpPr>
          <p:cNvPr id="331" name="Google Shape;331;p40"/>
          <p:cNvCxnSpPr/>
          <p:nvPr/>
        </p:nvCxnSpPr>
        <p:spPr>
          <a:xfrm>
            <a:off x="7064800" y="3939300"/>
            <a:ext cx="565200" cy="0"/>
          </a:xfrm>
          <a:prstGeom prst="straightConnector1">
            <a:avLst/>
          </a:prstGeom>
          <a:noFill/>
          <a:ln cap="flat" cmpd="sng" w="38100">
            <a:solidFill>
              <a:srgbClr val="3BFFFF"/>
            </a:solidFill>
            <a:prstDash val="solid"/>
            <a:round/>
            <a:headEnd len="med" w="med" type="none"/>
            <a:tailEnd len="med" w="med" type="triangle"/>
          </a:ln>
        </p:spPr>
      </p:cxnSp>
      <p:sp>
        <p:nvSpPr>
          <p:cNvPr id="332" name="Google Shape;332;p40"/>
          <p:cNvSpPr txBox="1"/>
          <p:nvPr/>
        </p:nvSpPr>
        <p:spPr>
          <a:xfrm>
            <a:off x="7714475" y="2013625"/>
            <a:ext cx="12639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Response</a:t>
            </a:r>
            <a:endParaRPr b="1" sz="1800">
              <a:solidFill>
                <a:schemeClr val="dk1"/>
              </a:solidFill>
              <a:latin typeface="Encode Sans"/>
              <a:ea typeface="Encode Sans"/>
              <a:cs typeface="Encode Sans"/>
              <a:sym typeface="Encode Sans"/>
            </a:endParaRPr>
          </a:p>
        </p:txBody>
      </p:sp>
      <p:cxnSp>
        <p:nvCxnSpPr>
          <p:cNvPr id="333" name="Google Shape;333;p40"/>
          <p:cNvCxnSpPr>
            <a:endCxn id="325" idx="3"/>
          </p:cNvCxnSpPr>
          <p:nvPr/>
        </p:nvCxnSpPr>
        <p:spPr>
          <a:xfrm rot="10800000">
            <a:off x="7342425" y="1679113"/>
            <a:ext cx="989400" cy="10800"/>
          </a:xfrm>
          <a:prstGeom prst="straightConnector1">
            <a:avLst/>
          </a:prstGeom>
          <a:noFill/>
          <a:ln cap="flat" cmpd="sng" w="38100">
            <a:solidFill>
              <a:srgbClr val="3BFFFF"/>
            </a:solidFill>
            <a:prstDash val="solid"/>
            <a:round/>
            <a:headEnd len="med" w="med" type="none"/>
            <a:tailEnd len="med" w="med" type="triangle"/>
          </a:ln>
        </p:spPr>
      </p:cxnSp>
      <p:sp>
        <p:nvSpPr>
          <p:cNvPr id="329" name="Google Shape;329;p40"/>
          <p:cNvSpPr txBox="1"/>
          <p:nvPr/>
        </p:nvSpPr>
        <p:spPr>
          <a:xfrm>
            <a:off x="4902775" y="2013625"/>
            <a:ext cx="8682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Query</a:t>
            </a:r>
            <a:endParaRPr b="1" sz="1800">
              <a:solidFill>
                <a:schemeClr val="dk1"/>
              </a:solidFill>
              <a:latin typeface="Encode Sans"/>
              <a:ea typeface="Encode Sans"/>
              <a:cs typeface="Encode Sans"/>
              <a:sym typeface="Encode Sans"/>
            </a:endParaRPr>
          </a:p>
        </p:txBody>
      </p:sp>
      <p:cxnSp>
        <p:nvCxnSpPr>
          <p:cNvPr id="334" name="Google Shape;334;p40"/>
          <p:cNvCxnSpPr>
            <a:stCxn id="332" idx="2"/>
            <a:endCxn id="335" idx="0"/>
          </p:cNvCxnSpPr>
          <p:nvPr/>
        </p:nvCxnSpPr>
        <p:spPr>
          <a:xfrm flipH="1" rot="-5400000">
            <a:off x="7826825" y="2946925"/>
            <a:ext cx="1039800" cy="600"/>
          </a:xfrm>
          <a:prstGeom prst="bentConnector3">
            <a:avLst>
              <a:gd fmla="val 49998" name="adj1"/>
            </a:avLst>
          </a:prstGeom>
          <a:noFill/>
          <a:ln cap="flat" cmpd="sng" w="38100">
            <a:solidFill>
              <a:srgbClr val="3BFFFF"/>
            </a:solidFill>
            <a:prstDash val="solid"/>
            <a:round/>
            <a:headEnd len="med" w="med" type="none"/>
            <a:tailEnd len="med" w="med" type="none"/>
          </a:ln>
        </p:spPr>
      </p:cxnSp>
      <p:cxnSp>
        <p:nvCxnSpPr>
          <p:cNvPr id="336" name="Google Shape;336;p40"/>
          <p:cNvCxnSpPr>
            <a:stCxn id="329" idx="0"/>
            <a:endCxn id="325" idx="1"/>
          </p:cNvCxnSpPr>
          <p:nvPr/>
        </p:nvCxnSpPr>
        <p:spPr>
          <a:xfrm rot="-5400000">
            <a:off x="5778325" y="1237675"/>
            <a:ext cx="334500" cy="1217400"/>
          </a:xfrm>
          <a:prstGeom prst="bentConnector2">
            <a:avLst/>
          </a:prstGeom>
          <a:noFill/>
          <a:ln cap="flat" cmpd="sng" w="38100">
            <a:solidFill>
              <a:srgbClr val="3BFFFF"/>
            </a:solidFill>
            <a:prstDash val="solid"/>
            <a:round/>
            <a:headEnd len="med" w="med" type="none"/>
            <a:tailEnd len="med" w="med" type="none"/>
          </a:ln>
        </p:spPr>
      </p:cxnSp>
      <p:sp>
        <p:nvSpPr>
          <p:cNvPr id="337" name="Google Shape;337;p40"/>
          <p:cNvSpPr txBox="1"/>
          <p:nvPr/>
        </p:nvSpPr>
        <p:spPr>
          <a:xfrm>
            <a:off x="6196600" y="3732450"/>
            <a:ext cx="8682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Encode Sans"/>
                <a:ea typeface="Encode Sans"/>
                <a:cs typeface="Encode Sans"/>
                <a:sym typeface="Encode Sans"/>
              </a:rPr>
              <a:t>Prompt</a:t>
            </a:r>
            <a:endParaRPr b="1">
              <a:solidFill>
                <a:schemeClr val="dk1"/>
              </a:solidFill>
              <a:latin typeface="Encode Sans"/>
              <a:ea typeface="Encode Sans"/>
              <a:cs typeface="Encode Sans"/>
              <a:sym typeface="Encode Sans"/>
            </a:endParaRPr>
          </a:p>
        </p:txBody>
      </p:sp>
      <p:cxnSp>
        <p:nvCxnSpPr>
          <p:cNvPr id="338" name="Google Shape;338;p40"/>
          <p:cNvCxnSpPr>
            <a:stCxn id="326" idx="3"/>
            <a:endCxn id="337" idx="1"/>
          </p:cNvCxnSpPr>
          <p:nvPr/>
        </p:nvCxnSpPr>
        <p:spPr>
          <a:xfrm>
            <a:off x="5886100" y="3939313"/>
            <a:ext cx="310500" cy="0"/>
          </a:xfrm>
          <a:prstGeom prst="straightConnector1">
            <a:avLst/>
          </a:prstGeom>
          <a:noFill/>
          <a:ln cap="flat" cmpd="sng" w="38100">
            <a:solidFill>
              <a:srgbClr val="3BFFFF"/>
            </a:solidFill>
            <a:prstDash val="solid"/>
            <a:round/>
            <a:headEnd len="med" w="med" type="none"/>
            <a:tailEnd len="med" w="med" type="none"/>
          </a:ln>
        </p:spPr>
      </p:cxnSp>
      <p:sp>
        <p:nvSpPr>
          <p:cNvPr id="339" name="Google Shape;339;p40"/>
          <p:cNvSpPr txBox="1"/>
          <p:nvPr/>
        </p:nvSpPr>
        <p:spPr>
          <a:xfrm>
            <a:off x="4806775" y="4469375"/>
            <a:ext cx="10602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ncode Sans"/>
                <a:ea typeface="Encode Sans"/>
                <a:cs typeface="Encode Sans"/>
                <a:sym typeface="Encode Sans"/>
              </a:rPr>
              <a:t>Vector DB</a:t>
            </a:r>
            <a:endParaRPr b="1">
              <a:solidFill>
                <a:schemeClr val="dk1"/>
              </a:solidFill>
              <a:latin typeface="Encode Sans"/>
              <a:ea typeface="Encode Sans"/>
              <a:cs typeface="Encode Sans"/>
              <a:sym typeface="Encode Sans"/>
            </a:endParaRPr>
          </a:p>
        </p:txBody>
      </p:sp>
      <p:sp>
        <p:nvSpPr>
          <p:cNvPr id="340" name="Google Shape;340;p40"/>
          <p:cNvSpPr txBox="1"/>
          <p:nvPr/>
        </p:nvSpPr>
        <p:spPr>
          <a:xfrm>
            <a:off x="2605338" y="4382375"/>
            <a:ext cx="13821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Document</a:t>
            </a:r>
            <a:endParaRPr b="1" sz="1800">
              <a:solidFill>
                <a:schemeClr val="dk1"/>
              </a:solidFill>
              <a:latin typeface="Encode Sans"/>
              <a:ea typeface="Encode Sans"/>
              <a:cs typeface="Encode Sans"/>
              <a:sym typeface="Encode Sans"/>
            </a:endParaRPr>
          </a:p>
        </p:txBody>
      </p:sp>
      <p:sp>
        <p:nvSpPr>
          <p:cNvPr id="341" name="Google Shape;341;p40"/>
          <p:cNvSpPr txBox="1"/>
          <p:nvPr/>
        </p:nvSpPr>
        <p:spPr>
          <a:xfrm>
            <a:off x="78425" y="802138"/>
            <a:ext cx="4580100" cy="26559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Dữ liệu từ các văn bản (document) được tải vào cơ sở dữ liệu vector.</a:t>
            </a:r>
            <a:endParaRPr sz="1300">
              <a:solidFill>
                <a:schemeClr val="dk1"/>
              </a:solidFill>
              <a:latin typeface="Roboto"/>
              <a:ea typeface="Roboto"/>
              <a:cs typeface="Roboto"/>
              <a:sym typeface="Roboto"/>
            </a:endParaRPr>
          </a:p>
          <a:p>
            <a:pPr indent="-311150" lvl="0" marL="457200" marR="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Người dùng đưa ra query, câu query đó sau khi được embedding sẽ đi vào vector DB, hệ thống sẽ tìm kiếm các vectơ khác trong không gian vector đã được chỉ mục trước đó mà gần với vectơ của câu truy vấn và chuyển đổi thành dạng text.</a:t>
            </a:r>
            <a:endParaRPr sz="1300">
              <a:solidFill>
                <a:schemeClr val="dk1"/>
              </a:solidFill>
              <a:latin typeface="Roboto"/>
              <a:ea typeface="Roboto"/>
              <a:cs typeface="Roboto"/>
              <a:sym typeface="Roboto"/>
            </a:endParaRPr>
          </a:p>
          <a:p>
            <a:pPr indent="-311150" lvl="0" marL="457200" marR="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Các từ sau được truy vấn sẽ kết hợp cùng prompt vào mô hình Vinallama. Tại đây mô hình sẽ  kết hợp các từ được truy xuất và phản hồi của chính nó đối với query  thành câu trả lời cuối cùng.</a:t>
            </a:r>
            <a:endParaRPr sz="1300">
              <a:solidFill>
                <a:schemeClr val="dk1"/>
              </a:solidFill>
              <a:latin typeface="Roboto"/>
              <a:ea typeface="Roboto"/>
              <a:cs typeface="Roboto"/>
              <a:sym typeface="Roboto"/>
            </a:endParaRPr>
          </a:p>
        </p:txBody>
      </p:sp>
      <p:pic>
        <p:nvPicPr>
          <p:cNvPr id="335" name="Google Shape;335;p40"/>
          <p:cNvPicPr preferRelativeResize="0"/>
          <p:nvPr/>
        </p:nvPicPr>
        <p:blipFill rotWithShape="1">
          <a:blip r:embed="rId6">
            <a:alphaModFix/>
          </a:blip>
          <a:srcRect b="0" l="0" r="27578" t="0"/>
          <a:stretch/>
        </p:blipFill>
        <p:spPr>
          <a:xfrm>
            <a:off x="7655376" y="3467075"/>
            <a:ext cx="1382100" cy="906275"/>
          </a:xfrm>
          <a:prstGeom prst="rect">
            <a:avLst/>
          </a:prstGeom>
          <a:noFill/>
          <a:ln>
            <a:noFill/>
          </a:ln>
        </p:spPr>
      </p:pic>
      <p:cxnSp>
        <p:nvCxnSpPr>
          <p:cNvPr id="342" name="Google Shape;342;p40"/>
          <p:cNvCxnSpPr/>
          <p:nvPr/>
        </p:nvCxnSpPr>
        <p:spPr>
          <a:xfrm flipH="1">
            <a:off x="8349075" y="1689850"/>
            <a:ext cx="4500" cy="313200"/>
          </a:xfrm>
          <a:prstGeom prst="straightConnector1">
            <a:avLst/>
          </a:prstGeom>
          <a:noFill/>
          <a:ln cap="flat" cmpd="sng" w="38100">
            <a:solidFill>
              <a:srgbClr val="3BFF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720000" y="276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Mô hình RAG Llama2 + Translate model</a:t>
            </a:r>
            <a:endParaRPr>
              <a:latin typeface="Roboto"/>
              <a:ea typeface="Roboto"/>
              <a:cs typeface="Roboto"/>
              <a:sym typeface="Roboto"/>
            </a:endParaRPr>
          </a:p>
        </p:txBody>
      </p:sp>
      <p:pic>
        <p:nvPicPr>
          <p:cNvPr id="348" name="Google Shape;348;p41"/>
          <p:cNvPicPr preferRelativeResize="0"/>
          <p:nvPr/>
        </p:nvPicPr>
        <p:blipFill>
          <a:blip r:embed="rId3">
            <a:alphaModFix/>
          </a:blip>
          <a:stretch>
            <a:fillRect/>
          </a:stretch>
        </p:blipFill>
        <p:spPr>
          <a:xfrm>
            <a:off x="6554250" y="1285025"/>
            <a:ext cx="788175" cy="788175"/>
          </a:xfrm>
          <a:prstGeom prst="rect">
            <a:avLst/>
          </a:prstGeom>
          <a:noFill/>
          <a:ln>
            <a:noFill/>
          </a:ln>
        </p:spPr>
      </p:pic>
      <p:pic>
        <p:nvPicPr>
          <p:cNvPr id="349" name="Google Shape;349;p41"/>
          <p:cNvPicPr preferRelativeResize="0"/>
          <p:nvPr/>
        </p:nvPicPr>
        <p:blipFill>
          <a:blip r:embed="rId4">
            <a:alphaModFix/>
          </a:blip>
          <a:stretch>
            <a:fillRect/>
          </a:stretch>
        </p:blipFill>
        <p:spPr>
          <a:xfrm>
            <a:off x="4825975" y="3565250"/>
            <a:ext cx="1060125" cy="865025"/>
          </a:xfrm>
          <a:prstGeom prst="rect">
            <a:avLst/>
          </a:prstGeom>
          <a:noFill/>
          <a:ln>
            <a:noFill/>
          </a:ln>
        </p:spPr>
      </p:pic>
      <p:pic>
        <p:nvPicPr>
          <p:cNvPr id="350" name="Google Shape;350;p41"/>
          <p:cNvPicPr preferRelativeResize="0"/>
          <p:nvPr/>
        </p:nvPicPr>
        <p:blipFill>
          <a:blip r:embed="rId5">
            <a:alphaModFix/>
          </a:blip>
          <a:stretch>
            <a:fillRect/>
          </a:stretch>
        </p:blipFill>
        <p:spPr>
          <a:xfrm>
            <a:off x="2858800" y="3526113"/>
            <a:ext cx="788175" cy="788175"/>
          </a:xfrm>
          <a:prstGeom prst="rect">
            <a:avLst/>
          </a:prstGeom>
          <a:noFill/>
          <a:ln>
            <a:noFill/>
          </a:ln>
        </p:spPr>
      </p:pic>
      <p:cxnSp>
        <p:nvCxnSpPr>
          <p:cNvPr id="351" name="Google Shape;351;p41"/>
          <p:cNvCxnSpPr>
            <a:endCxn id="349" idx="0"/>
          </p:cNvCxnSpPr>
          <p:nvPr/>
        </p:nvCxnSpPr>
        <p:spPr>
          <a:xfrm>
            <a:off x="5352138" y="3125150"/>
            <a:ext cx="3900" cy="440100"/>
          </a:xfrm>
          <a:prstGeom prst="straightConnector1">
            <a:avLst/>
          </a:prstGeom>
          <a:noFill/>
          <a:ln cap="flat" cmpd="sng" w="38100">
            <a:solidFill>
              <a:srgbClr val="3BFFFF"/>
            </a:solidFill>
            <a:prstDash val="solid"/>
            <a:round/>
            <a:headEnd len="med" w="med" type="none"/>
            <a:tailEnd len="med" w="med" type="triangle"/>
          </a:ln>
        </p:spPr>
      </p:cxnSp>
      <p:cxnSp>
        <p:nvCxnSpPr>
          <p:cNvPr id="352" name="Google Shape;352;p41"/>
          <p:cNvCxnSpPr>
            <a:endCxn id="349" idx="1"/>
          </p:cNvCxnSpPr>
          <p:nvPr/>
        </p:nvCxnSpPr>
        <p:spPr>
          <a:xfrm flipH="1" rot="10800000">
            <a:off x="3568975" y="3997763"/>
            <a:ext cx="1257000" cy="12600"/>
          </a:xfrm>
          <a:prstGeom prst="straightConnector1">
            <a:avLst/>
          </a:prstGeom>
          <a:noFill/>
          <a:ln cap="flat" cmpd="sng" w="38100">
            <a:solidFill>
              <a:srgbClr val="3BFFFF"/>
            </a:solidFill>
            <a:prstDash val="solid"/>
            <a:round/>
            <a:headEnd len="med" w="med" type="none"/>
            <a:tailEnd len="med" w="med" type="triangle"/>
          </a:ln>
        </p:spPr>
      </p:cxnSp>
      <p:cxnSp>
        <p:nvCxnSpPr>
          <p:cNvPr id="353" name="Google Shape;353;p41"/>
          <p:cNvCxnSpPr/>
          <p:nvPr/>
        </p:nvCxnSpPr>
        <p:spPr>
          <a:xfrm flipH="1" rot="10800000">
            <a:off x="7342413" y="3961500"/>
            <a:ext cx="669000" cy="9600"/>
          </a:xfrm>
          <a:prstGeom prst="straightConnector1">
            <a:avLst/>
          </a:prstGeom>
          <a:noFill/>
          <a:ln cap="flat" cmpd="sng" w="38100">
            <a:solidFill>
              <a:srgbClr val="3BFFFF"/>
            </a:solidFill>
            <a:prstDash val="solid"/>
            <a:round/>
            <a:headEnd len="med" w="med" type="none"/>
            <a:tailEnd len="med" w="med" type="triangle"/>
          </a:ln>
        </p:spPr>
      </p:cxnSp>
      <p:sp>
        <p:nvSpPr>
          <p:cNvPr id="354" name="Google Shape;354;p41"/>
          <p:cNvSpPr txBox="1"/>
          <p:nvPr/>
        </p:nvSpPr>
        <p:spPr>
          <a:xfrm>
            <a:off x="5732350" y="2168050"/>
            <a:ext cx="8682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Query</a:t>
            </a:r>
            <a:endParaRPr b="1" sz="1800">
              <a:solidFill>
                <a:schemeClr val="dk1"/>
              </a:solidFill>
              <a:latin typeface="Encode Sans"/>
              <a:ea typeface="Encode Sans"/>
              <a:cs typeface="Encode Sans"/>
              <a:sym typeface="Encode Sans"/>
            </a:endParaRPr>
          </a:p>
        </p:txBody>
      </p:sp>
      <p:sp>
        <p:nvSpPr>
          <p:cNvPr id="355" name="Google Shape;355;p41"/>
          <p:cNvSpPr txBox="1"/>
          <p:nvPr/>
        </p:nvSpPr>
        <p:spPr>
          <a:xfrm>
            <a:off x="6474225" y="3790900"/>
            <a:ext cx="8682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Encode Sans"/>
                <a:ea typeface="Encode Sans"/>
                <a:cs typeface="Encode Sans"/>
                <a:sym typeface="Encode Sans"/>
              </a:rPr>
              <a:t>Prompt</a:t>
            </a:r>
            <a:endParaRPr b="1">
              <a:solidFill>
                <a:schemeClr val="dk1"/>
              </a:solidFill>
              <a:latin typeface="Encode Sans"/>
              <a:ea typeface="Encode Sans"/>
              <a:cs typeface="Encode Sans"/>
              <a:sym typeface="Encode Sans"/>
            </a:endParaRPr>
          </a:p>
        </p:txBody>
      </p:sp>
      <p:cxnSp>
        <p:nvCxnSpPr>
          <p:cNvPr id="356" name="Google Shape;356;p41"/>
          <p:cNvCxnSpPr>
            <a:stCxn id="349" idx="3"/>
            <a:endCxn id="355" idx="1"/>
          </p:cNvCxnSpPr>
          <p:nvPr/>
        </p:nvCxnSpPr>
        <p:spPr>
          <a:xfrm>
            <a:off x="5886100" y="3997763"/>
            <a:ext cx="588000" cy="0"/>
          </a:xfrm>
          <a:prstGeom prst="straightConnector1">
            <a:avLst/>
          </a:prstGeom>
          <a:noFill/>
          <a:ln cap="flat" cmpd="sng" w="38100">
            <a:solidFill>
              <a:srgbClr val="3BFFFF"/>
            </a:solidFill>
            <a:prstDash val="solid"/>
            <a:round/>
            <a:headEnd len="med" w="med" type="none"/>
            <a:tailEnd len="med" w="med" type="none"/>
          </a:ln>
        </p:spPr>
      </p:cxnSp>
      <p:sp>
        <p:nvSpPr>
          <p:cNvPr id="357" name="Google Shape;357;p41"/>
          <p:cNvSpPr txBox="1"/>
          <p:nvPr/>
        </p:nvSpPr>
        <p:spPr>
          <a:xfrm>
            <a:off x="4921925" y="4469400"/>
            <a:ext cx="10464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ncode Sans"/>
                <a:ea typeface="Encode Sans"/>
                <a:cs typeface="Encode Sans"/>
                <a:sym typeface="Encode Sans"/>
              </a:rPr>
              <a:t>Vector DB</a:t>
            </a:r>
            <a:endParaRPr b="1">
              <a:solidFill>
                <a:schemeClr val="dk1"/>
              </a:solidFill>
              <a:latin typeface="Encode Sans"/>
              <a:ea typeface="Encode Sans"/>
              <a:cs typeface="Encode Sans"/>
              <a:sym typeface="Encode Sans"/>
            </a:endParaRPr>
          </a:p>
        </p:txBody>
      </p:sp>
      <p:sp>
        <p:nvSpPr>
          <p:cNvPr id="358" name="Google Shape;358;p41"/>
          <p:cNvSpPr txBox="1"/>
          <p:nvPr/>
        </p:nvSpPr>
        <p:spPr>
          <a:xfrm>
            <a:off x="2605338" y="4382375"/>
            <a:ext cx="13821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Document</a:t>
            </a:r>
            <a:endParaRPr b="1" sz="1800">
              <a:solidFill>
                <a:schemeClr val="dk1"/>
              </a:solidFill>
              <a:latin typeface="Encode Sans"/>
              <a:ea typeface="Encode Sans"/>
              <a:cs typeface="Encode Sans"/>
              <a:sym typeface="Encode Sans"/>
            </a:endParaRPr>
          </a:p>
        </p:txBody>
      </p:sp>
      <p:pic>
        <p:nvPicPr>
          <p:cNvPr id="359" name="Google Shape;359;p41"/>
          <p:cNvPicPr preferRelativeResize="0"/>
          <p:nvPr/>
        </p:nvPicPr>
        <p:blipFill>
          <a:blip r:embed="rId6">
            <a:alphaModFix/>
          </a:blip>
          <a:stretch>
            <a:fillRect/>
          </a:stretch>
        </p:blipFill>
        <p:spPr>
          <a:xfrm>
            <a:off x="6218550" y="2737888"/>
            <a:ext cx="1459572" cy="788175"/>
          </a:xfrm>
          <a:prstGeom prst="rect">
            <a:avLst/>
          </a:prstGeom>
          <a:noFill/>
          <a:ln>
            <a:noFill/>
          </a:ln>
        </p:spPr>
      </p:pic>
      <p:pic>
        <p:nvPicPr>
          <p:cNvPr id="360" name="Google Shape;360;p41"/>
          <p:cNvPicPr preferRelativeResize="0"/>
          <p:nvPr/>
        </p:nvPicPr>
        <p:blipFill rotWithShape="1">
          <a:blip r:embed="rId7">
            <a:alphaModFix/>
          </a:blip>
          <a:srcRect b="0" l="17105" r="16594" t="23471"/>
          <a:stretch/>
        </p:blipFill>
        <p:spPr>
          <a:xfrm>
            <a:off x="7983950" y="3610563"/>
            <a:ext cx="1046400" cy="619276"/>
          </a:xfrm>
          <a:prstGeom prst="rect">
            <a:avLst/>
          </a:prstGeom>
          <a:noFill/>
          <a:ln>
            <a:noFill/>
          </a:ln>
        </p:spPr>
      </p:pic>
      <p:cxnSp>
        <p:nvCxnSpPr>
          <p:cNvPr id="361" name="Google Shape;361;p41"/>
          <p:cNvCxnSpPr/>
          <p:nvPr/>
        </p:nvCxnSpPr>
        <p:spPr>
          <a:xfrm>
            <a:off x="6678925" y="2073200"/>
            <a:ext cx="0" cy="652500"/>
          </a:xfrm>
          <a:prstGeom prst="straightConnector1">
            <a:avLst/>
          </a:prstGeom>
          <a:noFill/>
          <a:ln cap="flat" cmpd="sng" w="38100">
            <a:solidFill>
              <a:srgbClr val="3BFFFF"/>
            </a:solidFill>
            <a:prstDash val="solid"/>
            <a:round/>
            <a:headEnd len="med" w="med" type="none"/>
            <a:tailEnd len="med" w="med" type="triangle"/>
          </a:ln>
        </p:spPr>
      </p:cxnSp>
      <p:cxnSp>
        <p:nvCxnSpPr>
          <p:cNvPr id="362" name="Google Shape;362;p41"/>
          <p:cNvCxnSpPr/>
          <p:nvPr/>
        </p:nvCxnSpPr>
        <p:spPr>
          <a:xfrm flipH="1" rot="10800000">
            <a:off x="7110950" y="2095800"/>
            <a:ext cx="300" cy="619500"/>
          </a:xfrm>
          <a:prstGeom prst="straightConnector1">
            <a:avLst/>
          </a:prstGeom>
          <a:noFill/>
          <a:ln cap="flat" cmpd="sng" w="38100">
            <a:solidFill>
              <a:srgbClr val="3BFFFF"/>
            </a:solidFill>
            <a:prstDash val="solid"/>
            <a:round/>
            <a:headEnd len="med" w="med" type="none"/>
            <a:tailEnd len="med" w="med" type="triangle"/>
          </a:ln>
        </p:spPr>
      </p:cxnSp>
      <p:sp>
        <p:nvSpPr>
          <p:cNvPr id="363" name="Google Shape;363;p41"/>
          <p:cNvSpPr txBox="1"/>
          <p:nvPr/>
        </p:nvSpPr>
        <p:spPr>
          <a:xfrm>
            <a:off x="483000" y="1121096"/>
            <a:ext cx="4673700" cy="14913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Khi user đưa ra câu query bằng tiếng việt, câu query sẽ qua mô hình translate NLLB để chuyển sang tiếng anh</a:t>
            </a:r>
            <a:endParaRPr sz="1300">
              <a:solidFill>
                <a:schemeClr val="dk1"/>
              </a:solidFill>
              <a:latin typeface="Roboto"/>
              <a:ea typeface="Roboto"/>
              <a:cs typeface="Roboto"/>
              <a:sym typeface="Roboto"/>
            </a:endParaRPr>
          </a:p>
          <a:p>
            <a:pPr indent="-311150" lvl="0" marL="457200" marR="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Sau khi đi qua mô hình Llama2, câu response sẽ được truyền vào mô hình NLLB để dịch từ tiếng anh qua tiếng việt, sau đó trả kết quả về cho người dùng.</a:t>
            </a:r>
            <a:endParaRPr sz="1300">
              <a:solidFill>
                <a:schemeClr val="dk1"/>
              </a:solidFill>
              <a:latin typeface="Roboto"/>
              <a:ea typeface="Roboto"/>
              <a:cs typeface="Roboto"/>
              <a:sym typeface="Roboto"/>
            </a:endParaRPr>
          </a:p>
        </p:txBody>
      </p:sp>
      <p:sp>
        <p:nvSpPr>
          <p:cNvPr id="364" name="Google Shape;364;p41"/>
          <p:cNvSpPr txBox="1"/>
          <p:nvPr/>
        </p:nvSpPr>
        <p:spPr>
          <a:xfrm>
            <a:off x="7246900" y="2198700"/>
            <a:ext cx="1263900" cy="4137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ncode Sans"/>
                <a:ea typeface="Encode Sans"/>
                <a:cs typeface="Encode Sans"/>
                <a:sym typeface="Encode Sans"/>
              </a:rPr>
              <a:t>Response</a:t>
            </a:r>
            <a:endParaRPr b="1" sz="1800">
              <a:solidFill>
                <a:schemeClr val="dk1"/>
              </a:solidFill>
              <a:latin typeface="Encode Sans"/>
              <a:ea typeface="Encode Sans"/>
              <a:cs typeface="Encode Sans"/>
              <a:sym typeface="Encode Sans"/>
            </a:endParaRPr>
          </a:p>
        </p:txBody>
      </p:sp>
      <p:cxnSp>
        <p:nvCxnSpPr>
          <p:cNvPr id="365" name="Google Shape;365;p41"/>
          <p:cNvCxnSpPr>
            <a:stCxn id="359" idx="3"/>
            <a:endCxn id="360" idx="0"/>
          </p:cNvCxnSpPr>
          <p:nvPr/>
        </p:nvCxnSpPr>
        <p:spPr>
          <a:xfrm>
            <a:off x="7678122" y="3131975"/>
            <a:ext cx="828900" cy="478500"/>
          </a:xfrm>
          <a:prstGeom prst="bentConnector2">
            <a:avLst/>
          </a:prstGeom>
          <a:noFill/>
          <a:ln cap="flat" cmpd="sng" w="38100">
            <a:solidFill>
              <a:srgbClr val="3BFFFF"/>
            </a:solidFill>
            <a:prstDash val="solid"/>
            <a:round/>
            <a:headEnd len="med" w="med" type="none"/>
            <a:tailEnd len="med" w="med" type="none"/>
          </a:ln>
        </p:spPr>
      </p:cxnSp>
      <p:cxnSp>
        <p:nvCxnSpPr>
          <p:cNvPr id="366" name="Google Shape;366;p41"/>
          <p:cNvCxnSpPr>
            <a:stCxn id="359" idx="1"/>
          </p:cNvCxnSpPr>
          <p:nvPr/>
        </p:nvCxnSpPr>
        <p:spPr>
          <a:xfrm rot="10800000">
            <a:off x="5471850" y="2885975"/>
            <a:ext cx="746700" cy="2460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1"/>
          <p:cNvCxnSpPr/>
          <p:nvPr/>
        </p:nvCxnSpPr>
        <p:spPr>
          <a:xfrm flipH="1" rot="10800000">
            <a:off x="5341350" y="3126588"/>
            <a:ext cx="877200" cy="10800"/>
          </a:xfrm>
          <a:prstGeom prst="straightConnector1">
            <a:avLst/>
          </a:prstGeom>
          <a:noFill/>
          <a:ln cap="flat" cmpd="sng" w="38100">
            <a:solidFill>
              <a:srgbClr val="3BFF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1842600" y="2315525"/>
            <a:ext cx="5458800" cy="17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So sánh </a:t>
            </a:r>
            <a:endParaRPr sz="5000">
              <a:latin typeface="Roboto"/>
              <a:ea typeface="Roboto"/>
              <a:cs typeface="Roboto"/>
              <a:sym typeface="Roboto"/>
            </a:endParaRPr>
          </a:p>
          <a:p>
            <a:pPr indent="0" lvl="0" marL="0" rtl="0" algn="ctr">
              <a:spcBef>
                <a:spcPts val="0"/>
              </a:spcBef>
              <a:spcAft>
                <a:spcPts val="0"/>
              </a:spcAft>
              <a:buNone/>
            </a:pPr>
            <a:r>
              <a:rPr lang="en" sz="5000">
                <a:latin typeface="Roboto"/>
                <a:ea typeface="Roboto"/>
                <a:cs typeface="Roboto"/>
                <a:sym typeface="Roboto"/>
              </a:rPr>
              <a:t>2 hướng tiếp cận</a:t>
            </a:r>
            <a:endParaRPr sz="5000">
              <a:latin typeface="Roboto"/>
              <a:ea typeface="Roboto"/>
              <a:cs typeface="Roboto"/>
              <a:sym typeface="Roboto"/>
            </a:endParaRPr>
          </a:p>
        </p:txBody>
      </p:sp>
      <p:sp>
        <p:nvSpPr>
          <p:cNvPr id="373" name="Google Shape;373;p42"/>
          <p:cNvSpPr/>
          <p:nvPr/>
        </p:nvSpPr>
        <p:spPr>
          <a:xfrm>
            <a:off x="4028000" y="1396125"/>
            <a:ext cx="758700" cy="758700"/>
          </a:xfrm>
          <a:prstGeom prst="ellipse">
            <a:avLst/>
          </a:prstGeom>
          <a:no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3000">
                <a:solidFill>
                  <a:schemeClr val="dk1"/>
                </a:solidFill>
                <a:latin typeface="Encode Sans"/>
                <a:ea typeface="Encode Sans"/>
                <a:cs typeface="Encode Sans"/>
                <a:sym typeface="Encode Sans"/>
              </a:rPr>
              <a:t>03</a:t>
            </a:r>
            <a:endParaRPr b="1" sz="3000">
              <a:solidFill>
                <a:schemeClr val="dk1"/>
              </a:solidFill>
              <a:latin typeface="Encode Sans"/>
              <a:ea typeface="Encode Sans"/>
              <a:cs typeface="Encode Sans"/>
              <a:sym typeface="Encode Sans"/>
            </a:endParaRPr>
          </a:p>
        </p:txBody>
      </p:sp>
      <p:pic>
        <p:nvPicPr>
          <p:cNvPr id="374" name="Google Shape;374;p42"/>
          <p:cNvPicPr preferRelativeResize="0"/>
          <p:nvPr/>
        </p:nvPicPr>
        <p:blipFill>
          <a:blip r:embed="rId3">
            <a:alphaModFix/>
          </a:blip>
          <a:stretch>
            <a:fillRect/>
          </a:stretch>
        </p:blipFill>
        <p:spPr>
          <a:xfrm>
            <a:off x="5814450" y="704550"/>
            <a:ext cx="2285267" cy="2010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609350" y="470000"/>
            <a:ext cx="21693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TEST CASE 1</a:t>
            </a:r>
            <a:r>
              <a:rPr lang="en" sz="2500"/>
              <a:t> </a:t>
            </a:r>
            <a:endParaRPr sz="2500"/>
          </a:p>
        </p:txBody>
      </p:sp>
      <p:sp>
        <p:nvSpPr>
          <p:cNvPr id="380" name="Google Shape;380;p43"/>
          <p:cNvSpPr/>
          <p:nvPr/>
        </p:nvSpPr>
        <p:spPr>
          <a:xfrm>
            <a:off x="1763513" y="430500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6664381" y="39026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4213963" y="24548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3"/>
          <p:cNvGrpSpPr/>
          <p:nvPr/>
        </p:nvGrpSpPr>
        <p:grpSpPr>
          <a:xfrm>
            <a:off x="535023" y="1094886"/>
            <a:ext cx="3588543" cy="3165903"/>
            <a:chOff x="823425" y="1258500"/>
            <a:chExt cx="3273621" cy="2714950"/>
          </a:xfrm>
        </p:grpSpPr>
        <p:sp>
          <p:nvSpPr>
            <p:cNvPr id="384" name="Google Shape;384;p43"/>
            <p:cNvSpPr txBox="1"/>
            <p:nvPr/>
          </p:nvSpPr>
          <p:spPr>
            <a:xfrm>
              <a:off x="823425"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1</a:t>
              </a:r>
              <a:endParaRPr sz="2200">
                <a:solidFill>
                  <a:schemeClr val="accent1"/>
                </a:solidFill>
                <a:latin typeface="Roboto Medium"/>
                <a:ea typeface="Roboto Medium"/>
                <a:cs typeface="Roboto Medium"/>
                <a:sym typeface="Roboto Medium"/>
              </a:endParaRPr>
            </a:p>
          </p:txBody>
        </p:sp>
        <p:sp>
          <p:nvSpPr>
            <p:cNvPr id="385" name="Google Shape;385;p43"/>
            <p:cNvSpPr txBox="1"/>
            <p:nvPr/>
          </p:nvSpPr>
          <p:spPr>
            <a:xfrm>
              <a:off x="823446" y="1667650"/>
              <a:ext cx="3273600" cy="2305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800">
                  <a:solidFill>
                    <a:schemeClr val="lt1"/>
                  </a:solidFill>
                  <a:latin typeface="Roboto"/>
                  <a:ea typeface="Roboto"/>
                  <a:cs typeface="Roboto"/>
                  <a:sym typeface="Roboto"/>
                </a:rPr>
                <a:t>Đất thuộc quyền sở hữu của người sử dụng đất (gồm người sử dụng đất khác với người sử dụng đất là hộ gia đình).</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page_label: 13</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file_path: data/vietnamese/luat_dat_dai.pdf</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Điều 42. Quyền của người sử dụng đất</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1. Người sử dụng đất được hưởng đầy đủ các quyền sau đây:</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rPr lang="en" sz="800">
                  <a:solidFill>
                    <a:schemeClr val="lt1"/>
                  </a:solidFill>
                  <a:latin typeface="Roboto"/>
                  <a:ea typeface="Roboto"/>
                  <a:cs typeface="Roboto"/>
                  <a:sym typeface="Roboto"/>
                </a:rPr>
                <a:t>a) Sử dụng đất theo mục đích sử dụng đất đã được ghi trong Giấy chứng nhận quyền sử dụng đất hoặc trong giấy tờ về quyền sử dụng đất khác; …………………</a:t>
              </a:r>
              <a:endParaRPr sz="800">
                <a:solidFill>
                  <a:schemeClr val="lt1"/>
                </a:solidFill>
                <a:latin typeface="Roboto"/>
                <a:ea typeface="Roboto"/>
                <a:cs typeface="Roboto"/>
                <a:sym typeface="Roboto"/>
              </a:endParaRPr>
            </a:p>
          </p:txBody>
        </p:sp>
      </p:grpSp>
      <p:cxnSp>
        <p:nvCxnSpPr>
          <p:cNvPr id="386" name="Google Shape;386;p43"/>
          <p:cNvCxnSpPr>
            <a:stCxn id="384" idx="3"/>
            <a:endCxn id="382" idx="1"/>
          </p:cNvCxnSpPr>
          <p:nvPr/>
        </p:nvCxnSpPr>
        <p:spPr>
          <a:xfrm>
            <a:off x="3394461" y="1337144"/>
            <a:ext cx="924300" cy="1222500"/>
          </a:xfrm>
          <a:prstGeom prst="bentConnector2">
            <a:avLst/>
          </a:prstGeom>
          <a:noFill/>
          <a:ln cap="flat" cmpd="sng" w="9525">
            <a:solidFill>
              <a:schemeClr val="accent1"/>
            </a:solidFill>
            <a:prstDash val="solid"/>
            <a:round/>
            <a:headEnd len="med" w="med" type="none"/>
            <a:tailEnd len="med" w="med" type="none"/>
          </a:ln>
        </p:spPr>
      </p:cxnSp>
      <p:cxnSp>
        <p:nvCxnSpPr>
          <p:cNvPr id="387" name="Google Shape;387;p43"/>
          <p:cNvCxnSpPr>
            <a:stCxn id="380" idx="6"/>
            <a:endCxn id="382" idx="3"/>
          </p:cNvCxnSpPr>
          <p:nvPr/>
        </p:nvCxnSpPr>
        <p:spPr>
          <a:xfrm flipH="1" rot="10800000">
            <a:off x="2479613" y="3066150"/>
            <a:ext cx="1839300" cy="1596900"/>
          </a:xfrm>
          <a:prstGeom prst="bentConnector2">
            <a:avLst/>
          </a:prstGeom>
          <a:noFill/>
          <a:ln cap="flat" cmpd="sng" w="9525">
            <a:solidFill>
              <a:schemeClr val="accent1"/>
            </a:solidFill>
            <a:prstDash val="solid"/>
            <a:round/>
            <a:headEnd len="med" w="med" type="stealth"/>
            <a:tailEnd len="med" w="med" type="none"/>
          </a:ln>
        </p:spPr>
      </p:cxnSp>
      <p:cxnSp>
        <p:nvCxnSpPr>
          <p:cNvPr id="388" name="Google Shape;388;p43"/>
          <p:cNvCxnSpPr>
            <a:stCxn id="382" idx="7"/>
            <a:endCxn id="389" idx="1"/>
          </p:cNvCxnSpPr>
          <p:nvPr/>
        </p:nvCxnSpPr>
        <p:spPr>
          <a:xfrm rot="-5400000">
            <a:off x="4470142" y="1677570"/>
            <a:ext cx="1237200" cy="527100"/>
          </a:xfrm>
          <a:prstGeom prst="bentConnector2">
            <a:avLst/>
          </a:prstGeom>
          <a:noFill/>
          <a:ln cap="flat" cmpd="sng" w="9525">
            <a:solidFill>
              <a:schemeClr val="accent1"/>
            </a:solidFill>
            <a:prstDash val="solid"/>
            <a:round/>
            <a:headEnd len="med" w="med" type="none"/>
            <a:tailEnd len="med" w="med" type="none"/>
          </a:ln>
        </p:spPr>
      </p:cxnSp>
      <p:cxnSp>
        <p:nvCxnSpPr>
          <p:cNvPr id="390" name="Google Shape;390;p43"/>
          <p:cNvCxnSpPr>
            <a:stCxn id="382" idx="5"/>
            <a:endCxn id="381" idx="2"/>
          </p:cNvCxnSpPr>
          <p:nvPr/>
        </p:nvCxnSpPr>
        <p:spPr>
          <a:xfrm flipH="1" rot="-5400000">
            <a:off x="5147542" y="2743730"/>
            <a:ext cx="1194600" cy="1839300"/>
          </a:xfrm>
          <a:prstGeom prst="bentConnector2">
            <a:avLst/>
          </a:prstGeom>
          <a:noFill/>
          <a:ln cap="flat" cmpd="sng" w="9525">
            <a:solidFill>
              <a:schemeClr val="accent1"/>
            </a:solidFill>
            <a:prstDash val="solid"/>
            <a:round/>
            <a:headEnd len="med" w="med" type="none"/>
            <a:tailEnd len="med" w="med" type="stealth"/>
          </a:ln>
        </p:spPr>
      </p:cxnSp>
      <p:grpSp>
        <p:nvGrpSpPr>
          <p:cNvPr id="391" name="Google Shape;391;p43"/>
          <p:cNvGrpSpPr/>
          <p:nvPr/>
        </p:nvGrpSpPr>
        <p:grpSpPr>
          <a:xfrm>
            <a:off x="5352434" y="1094858"/>
            <a:ext cx="2974473" cy="2677766"/>
            <a:chOff x="5724294" y="1258500"/>
            <a:chExt cx="2608500" cy="2442549"/>
          </a:xfrm>
        </p:grpSpPr>
        <p:sp>
          <p:nvSpPr>
            <p:cNvPr id="389" name="Google Shape;389;p43"/>
            <p:cNvSpPr txBox="1"/>
            <p:nvPr/>
          </p:nvSpPr>
          <p:spPr>
            <a:xfrm>
              <a:off x="5724294"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2</a:t>
              </a:r>
              <a:endParaRPr sz="2200">
                <a:solidFill>
                  <a:schemeClr val="accent1"/>
                </a:solidFill>
                <a:latin typeface="Roboto Medium"/>
                <a:ea typeface="Roboto Medium"/>
                <a:cs typeface="Roboto Medium"/>
                <a:sym typeface="Roboto Medium"/>
              </a:endParaRPr>
            </a:p>
          </p:txBody>
        </p:sp>
        <p:sp>
          <p:nvSpPr>
            <p:cNvPr id="392" name="Google Shape;392;p43"/>
            <p:cNvSpPr txBox="1"/>
            <p:nvPr/>
          </p:nvSpPr>
          <p:spPr>
            <a:xfrm>
              <a:off x="5724294" y="1628049"/>
              <a:ext cx="2608500" cy="2073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100">
                  <a:solidFill>
                    <a:schemeClr val="lt1"/>
                  </a:solidFill>
                  <a:latin typeface="Roboto"/>
                  <a:ea typeface="Roboto"/>
                  <a:cs typeface="Roboto"/>
                  <a:sym typeface="Roboto"/>
                </a:rPr>
                <a:t>Dựa trên văn bản được đưa ra, chúng ta không thể xác định được liệu đất thuộc về Ai hay không. văn bản chỉ cung cấp thông tin về chế độ sử dụng đất và các loại đất khác nhau, bao gồm các vùng công nghệ cao.</a:t>
              </a:r>
              <a:endParaRPr sz="11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t/>
              </a:r>
              <a:endParaRPr sz="1100">
                <a:solidFill>
                  <a:schemeClr val="lt1"/>
                </a:solidFill>
                <a:latin typeface="Roboto"/>
                <a:ea typeface="Roboto"/>
                <a:cs typeface="Roboto"/>
                <a:sym typeface="Roboto"/>
              </a:endParaRPr>
            </a:p>
          </p:txBody>
        </p:sp>
      </p:grpSp>
      <p:grpSp>
        <p:nvGrpSpPr>
          <p:cNvPr id="393" name="Google Shape;393;p43"/>
          <p:cNvGrpSpPr/>
          <p:nvPr/>
        </p:nvGrpSpPr>
        <p:grpSpPr>
          <a:xfrm>
            <a:off x="4403465" y="2661605"/>
            <a:ext cx="337069" cy="302593"/>
            <a:chOff x="3441065" y="4302505"/>
            <a:chExt cx="337069" cy="302593"/>
          </a:xfrm>
        </p:grpSpPr>
        <p:sp>
          <p:nvSpPr>
            <p:cNvPr id="394" name="Google Shape;394;p43"/>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7" name="Google Shape;407;p43"/>
          <p:cNvPicPr preferRelativeResize="0"/>
          <p:nvPr/>
        </p:nvPicPr>
        <p:blipFill>
          <a:blip r:embed="rId3">
            <a:alphaModFix/>
          </a:blip>
          <a:stretch>
            <a:fillRect/>
          </a:stretch>
        </p:blipFill>
        <p:spPr>
          <a:xfrm>
            <a:off x="6685125" y="3923375"/>
            <a:ext cx="674625" cy="674625"/>
          </a:xfrm>
          <a:prstGeom prst="rect">
            <a:avLst/>
          </a:prstGeom>
          <a:noFill/>
          <a:ln>
            <a:noFill/>
          </a:ln>
        </p:spPr>
      </p:pic>
      <p:pic>
        <p:nvPicPr>
          <p:cNvPr id="408" name="Google Shape;408;p43"/>
          <p:cNvPicPr preferRelativeResize="0"/>
          <p:nvPr/>
        </p:nvPicPr>
        <p:blipFill>
          <a:blip r:embed="rId4">
            <a:alphaModFix/>
          </a:blip>
          <a:stretch>
            <a:fillRect/>
          </a:stretch>
        </p:blipFill>
        <p:spPr>
          <a:xfrm>
            <a:off x="1870785" y="4412247"/>
            <a:ext cx="501600" cy="501600"/>
          </a:xfrm>
          <a:prstGeom prst="rect">
            <a:avLst/>
          </a:prstGeom>
          <a:noFill/>
          <a:ln>
            <a:noFill/>
          </a:ln>
        </p:spPr>
      </p:pic>
      <p:sp>
        <p:nvSpPr>
          <p:cNvPr id="409" name="Google Shape;409;p43"/>
          <p:cNvSpPr txBox="1"/>
          <p:nvPr/>
        </p:nvSpPr>
        <p:spPr>
          <a:xfrm>
            <a:off x="3266700" y="502400"/>
            <a:ext cx="4956300" cy="436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None/>
            </a:pPr>
            <a:r>
              <a:rPr b="1" lang="en" sz="2000">
                <a:solidFill>
                  <a:schemeClr val="lt1"/>
                </a:solidFill>
                <a:latin typeface="Roboto"/>
                <a:ea typeface="Roboto"/>
                <a:cs typeface="Roboto"/>
                <a:sym typeface="Roboto"/>
              </a:rPr>
              <a:t>INPUT: Đất thuộc quyền sở hữu của ai?</a:t>
            </a:r>
            <a:endParaRPr b="1" sz="20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609350" y="470000"/>
            <a:ext cx="21693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TEST CASE 2 </a:t>
            </a:r>
            <a:endParaRPr sz="2500"/>
          </a:p>
        </p:txBody>
      </p:sp>
      <p:sp>
        <p:nvSpPr>
          <p:cNvPr id="415" name="Google Shape;415;p44"/>
          <p:cNvSpPr/>
          <p:nvPr/>
        </p:nvSpPr>
        <p:spPr>
          <a:xfrm>
            <a:off x="1763513" y="39026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6664381" y="39026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4213963" y="24548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44"/>
          <p:cNvGrpSpPr/>
          <p:nvPr/>
        </p:nvGrpSpPr>
        <p:grpSpPr>
          <a:xfrm>
            <a:off x="535023" y="1094886"/>
            <a:ext cx="3588543" cy="3165903"/>
            <a:chOff x="823425" y="1258500"/>
            <a:chExt cx="3273621" cy="2714950"/>
          </a:xfrm>
        </p:grpSpPr>
        <p:sp>
          <p:nvSpPr>
            <p:cNvPr id="419" name="Google Shape;419;p44"/>
            <p:cNvSpPr txBox="1"/>
            <p:nvPr/>
          </p:nvSpPr>
          <p:spPr>
            <a:xfrm>
              <a:off x="823425"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1</a:t>
              </a:r>
              <a:endParaRPr sz="2200">
                <a:solidFill>
                  <a:schemeClr val="accent1"/>
                </a:solidFill>
                <a:latin typeface="Roboto Medium"/>
                <a:ea typeface="Roboto Medium"/>
                <a:cs typeface="Roboto Medium"/>
                <a:sym typeface="Roboto Medium"/>
              </a:endParaRPr>
            </a:p>
          </p:txBody>
        </p:sp>
        <p:sp>
          <p:nvSpPr>
            <p:cNvPr id="420" name="Google Shape;420;p44"/>
            <p:cNvSpPr txBox="1"/>
            <p:nvPr/>
          </p:nvSpPr>
          <p:spPr>
            <a:xfrm>
              <a:off x="823446" y="1667650"/>
              <a:ext cx="3273600" cy="2305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800">
                  <a:solidFill>
                    <a:schemeClr val="lt1"/>
                  </a:solidFill>
                  <a:latin typeface="Roboto"/>
                  <a:ea typeface="Roboto"/>
                  <a:cs typeface="Roboto"/>
                  <a:sym typeface="Roboto"/>
                </a:rPr>
                <a:t>Đối tượng áp dụng của luật đất đai là các chủ thể sau đây:</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1. Tổ chức, cá nhân, người Việt Nam định cư ở nước ngoài, doanh nghiệp có vốn đầu tư nước ngoài được phép thực hiện dự án thăm dò, khai thác khoáng sản;</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2. Tổ chức kinh tế có một phần đất sử dụng cho hoạt động khoáng sản theo quy định của pháp luật về đất đai;</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0"/>
                </a:spcAft>
                <a:buNone/>
              </a:pPr>
              <a:r>
                <a:rPr lang="en" sz="800">
                  <a:solidFill>
                    <a:schemeClr val="lt1"/>
                  </a:solidFill>
                  <a:latin typeface="Roboto"/>
                  <a:ea typeface="Roboto"/>
                  <a:cs typeface="Roboto"/>
                  <a:sym typeface="Roboto"/>
                </a:rPr>
                <a:t>3. Doanh nghiệp nhà nước, tổ chức chính trị - xã hội, tổ chức kinh tế do Nhà nước giao đất, cho thuê đất, chuyển nhượng quyền sử dụng đất hoặc tài sản gắn liền với đất để thực hiện dự án đầu tư;</a:t>
              </a:r>
              <a:endParaRPr sz="8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grpSp>
      <p:cxnSp>
        <p:nvCxnSpPr>
          <p:cNvPr id="421" name="Google Shape;421;p44"/>
          <p:cNvCxnSpPr>
            <a:stCxn id="419" idx="3"/>
            <a:endCxn id="417" idx="1"/>
          </p:cNvCxnSpPr>
          <p:nvPr/>
        </p:nvCxnSpPr>
        <p:spPr>
          <a:xfrm>
            <a:off x="3394461" y="1337144"/>
            <a:ext cx="924300" cy="1222500"/>
          </a:xfrm>
          <a:prstGeom prst="bentConnector2">
            <a:avLst/>
          </a:prstGeom>
          <a:noFill/>
          <a:ln cap="flat" cmpd="sng" w="9525">
            <a:solidFill>
              <a:schemeClr val="accent1"/>
            </a:solidFill>
            <a:prstDash val="solid"/>
            <a:round/>
            <a:headEnd len="med" w="med" type="none"/>
            <a:tailEnd len="med" w="med" type="none"/>
          </a:ln>
        </p:spPr>
      </p:cxnSp>
      <p:cxnSp>
        <p:nvCxnSpPr>
          <p:cNvPr id="422" name="Google Shape;422;p44"/>
          <p:cNvCxnSpPr>
            <a:stCxn id="415" idx="6"/>
            <a:endCxn id="417" idx="3"/>
          </p:cNvCxnSpPr>
          <p:nvPr/>
        </p:nvCxnSpPr>
        <p:spPr>
          <a:xfrm flipH="1" rot="10800000">
            <a:off x="2479613" y="3066100"/>
            <a:ext cx="1839300" cy="1194600"/>
          </a:xfrm>
          <a:prstGeom prst="bentConnector2">
            <a:avLst/>
          </a:prstGeom>
          <a:noFill/>
          <a:ln cap="flat" cmpd="sng" w="9525">
            <a:solidFill>
              <a:schemeClr val="accent1"/>
            </a:solidFill>
            <a:prstDash val="solid"/>
            <a:round/>
            <a:headEnd len="med" w="med" type="stealth"/>
            <a:tailEnd len="med" w="med" type="none"/>
          </a:ln>
        </p:spPr>
      </p:cxnSp>
      <p:cxnSp>
        <p:nvCxnSpPr>
          <p:cNvPr id="423" name="Google Shape;423;p44"/>
          <p:cNvCxnSpPr>
            <a:stCxn id="417" idx="7"/>
            <a:endCxn id="424" idx="1"/>
          </p:cNvCxnSpPr>
          <p:nvPr/>
        </p:nvCxnSpPr>
        <p:spPr>
          <a:xfrm rot="-5400000">
            <a:off x="4470142" y="1677570"/>
            <a:ext cx="1237200" cy="527100"/>
          </a:xfrm>
          <a:prstGeom prst="bentConnector2">
            <a:avLst/>
          </a:prstGeom>
          <a:noFill/>
          <a:ln cap="flat" cmpd="sng" w="9525">
            <a:solidFill>
              <a:schemeClr val="accent1"/>
            </a:solidFill>
            <a:prstDash val="solid"/>
            <a:round/>
            <a:headEnd len="med" w="med" type="none"/>
            <a:tailEnd len="med" w="med" type="none"/>
          </a:ln>
        </p:spPr>
      </p:cxnSp>
      <p:cxnSp>
        <p:nvCxnSpPr>
          <p:cNvPr id="425" name="Google Shape;425;p44"/>
          <p:cNvCxnSpPr>
            <a:stCxn id="417" idx="5"/>
            <a:endCxn id="416" idx="2"/>
          </p:cNvCxnSpPr>
          <p:nvPr/>
        </p:nvCxnSpPr>
        <p:spPr>
          <a:xfrm flipH="1" rot="-5400000">
            <a:off x="5147542" y="2743730"/>
            <a:ext cx="1194600" cy="1839300"/>
          </a:xfrm>
          <a:prstGeom prst="bentConnector2">
            <a:avLst/>
          </a:prstGeom>
          <a:noFill/>
          <a:ln cap="flat" cmpd="sng" w="9525">
            <a:solidFill>
              <a:schemeClr val="accent1"/>
            </a:solidFill>
            <a:prstDash val="solid"/>
            <a:round/>
            <a:headEnd len="med" w="med" type="none"/>
            <a:tailEnd len="med" w="med" type="stealth"/>
          </a:ln>
        </p:spPr>
      </p:cxnSp>
      <p:grpSp>
        <p:nvGrpSpPr>
          <p:cNvPr id="426" name="Google Shape;426;p44"/>
          <p:cNvGrpSpPr/>
          <p:nvPr/>
        </p:nvGrpSpPr>
        <p:grpSpPr>
          <a:xfrm>
            <a:off x="5352434" y="1094858"/>
            <a:ext cx="2974473" cy="2677766"/>
            <a:chOff x="5724294" y="1258500"/>
            <a:chExt cx="2608500" cy="2442549"/>
          </a:xfrm>
        </p:grpSpPr>
        <p:sp>
          <p:nvSpPr>
            <p:cNvPr id="424" name="Google Shape;424;p44"/>
            <p:cNvSpPr txBox="1"/>
            <p:nvPr/>
          </p:nvSpPr>
          <p:spPr>
            <a:xfrm>
              <a:off x="5724294"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2</a:t>
              </a:r>
              <a:endParaRPr sz="2200">
                <a:solidFill>
                  <a:schemeClr val="accent1"/>
                </a:solidFill>
                <a:latin typeface="Roboto Medium"/>
                <a:ea typeface="Roboto Medium"/>
                <a:cs typeface="Roboto Medium"/>
                <a:sym typeface="Roboto Medium"/>
              </a:endParaRPr>
            </a:p>
          </p:txBody>
        </p:sp>
        <p:sp>
          <p:nvSpPr>
            <p:cNvPr id="427" name="Google Shape;427;p44"/>
            <p:cNvSpPr txBox="1"/>
            <p:nvPr/>
          </p:nvSpPr>
          <p:spPr>
            <a:xfrm>
              <a:off x="5724294" y="1628049"/>
              <a:ext cx="2608500" cy="2073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100">
                  <a:solidFill>
                    <a:schemeClr val="lt1"/>
                  </a:solidFill>
                  <a:latin typeface="Roboto"/>
                  <a:ea typeface="Roboto"/>
                  <a:cs typeface="Roboto"/>
                  <a:sym typeface="Roboto"/>
                </a:rPr>
                <a:t>Dựa trên đoạn trích được cung cấp từ luật đất Việt Nam, đối tượng của luật đất áp dụng dường như là Nhà nước và đại diện của nó, cũng như các cá nhân và tổ chức sử dụng hoặc muốn sử dụng đất ở Việt Nam.</a:t>
              </a:r>
              <a:endParaRPr sz="11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t/>
              </a:r>
              <a:endParaRPr sz="1100">
                <a:solidFill>
                  <a:schemeClr val="lt1"/>
                </a:solidFill>
                <a:latin typeface="Roboto"/>
                <a:ea typeface="Roboto"/>
                <a:cs typeface="Roboto"/>
                <a:sym typeface="Roboto"/>
              </a:endParaRPr>
            </a:p>
          </p:txBody>
        </p:sp>
      </p:grpSp>
      <p:grpSp>
        <p:nvGrpSpPr>
          <p:cNvPr id="428" name="Google Shape;428;p44"/>
          <p:cNvGrpSpPr/>
          <p:nvPr/>
        </p:nvGrpSpPr>
        <p:grpSpPr>
          <a:xfrm>
            <a:off x="4403465" y="2661605"/>
            <a:ext cx="337069" cy="302593"/>
            <a:chOff x="3441065" y="4302505"/>
            <a:chExt cx="337069" cy="302593"/>
          </a:xfrm>
        </p:grpSpPr>
        <p:sp>
          <p:nvSpPr>
            <p:cNvPr id="429" name="Google Shape;429;p44"/>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4"/>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4"/>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2" name="Google Shape;442;p44"/>
          <p:cNvPicPr preferRelativeResize="0"/>
          <p:nvPr/>
        </p:nvPicPr>
        <p:blipFill>
          <a:blip r:embed="rId3">
            <a:alphaModFix/>
          </a:blip>
          <a:stretch>
            <a:fillRect/>
          </a:stretch>
        </p:blipFill>
        <p:spPr>
          <a:xfrm>
            <a:off x="6685125" y="3923375"/>
            <a:ext cx="674625" cy="674625"/>
          </a:xfrm>
          <a:prstGeom prst="rect">
            <a:avLst/>
          </a:prstGeom>
          <a:noFill/>
          <a:ln>
            <a:noFill/>
          </a:ln>
        </p:spPr>
      </p:pic>
      <p:pic>
        <p:nvPicPr>
          <p:cNvPr id="443" name="Google Shape;443;p44"/>
          <p:cNvPicPr preferRelativeResize="0"/>
          <p:nvPr/>
        </p:nvPicPr>
        <p:blipFill>
          <a:blip r:embed="rId4">
            <a:alphaModFix/>
          </a:blip>
          <a:stretch>
            <a:fillRect/>
          </a:stretch>
        </p:blipFill>
        <p:spPr>
          <a:xfrm>
            <a:off x="1870785" y="4009897"/>
            <a:ext cx="501600" cy="501600"/>
          </a:xfrm>
          <a:prstGeom prst="rect">
            <a:avLst/>
          </a:prstGeom>
          <a:noFill/>
          <a:ln>
            <a:noFill/>
          </a:ln>
        </p:spPr>
      </p:pic>
      <p:sp>
        <p:nvSpPr>
          <p:cNvPr id="444" name="Google Shape;444;p44"/>
          <p:cNvSpPr txBox="1"/>
          <p:nvPr/>
        </p:nvSpPr>
        <p:spPr>
          <a:xfrm>
            <a:off x="3266700" y="502400"/>
            <a:ext cx="5293500" cy="436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None/>
            </a:pPr>
            <a:r>
              <a:rPr b="1" lang="en" sz="2000">
                <a:solidFill>
                  <a:schemeClr val="lt1"/>
                </a:solidFill>
                <a:latin typeface="Roboto"/>
                <a:ea typeface="Roboto"/>
                <a:cs typeface="Roboto"/>
                <a:sym typeface="Roboto"/>
              </a:rPr>
              <a:t>INPUT: </a:t>
            </a:r>
            <a:r>
              <a:rPr b="1" lang="en" sz="2000">
                <a:solidFill>
                  <a:schemeClr val="lt1"/>
                </a:solidFill>
                <a:latin typeface="Roboto"/>
                <a:ea typeface="Roboto"/>
                <a:cs typeface="Roboto"/>
                <a:sym typeface="Roboto"/>
              </a:rPr>
              <a:t>Đối tượng áp dụng của luật đất đai?</a:t>
            </a:r>
            <a:endParaRPr b="1" sz="20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5"/>
          <p:cNvSpPr/>
          <p:nvPr/>
        </p:nvSpPr>
        <p:spPr>
          <a:xfrm>
            <a:off x="1817863" y="39026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6664381" y="39026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4213963" y="2454850"/>
            <a:ext cx="716100" cy="71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5"/>
          <p:cNvGrpSpPr/>
          <p:nvPr/>
        </p:nvGrpSpPr>
        <p:grpSpPr>
          <a:xfrm>
            <a:off x="535023" y="1094886"/>
            <a:ext cx="3588522" cy="3165806"/>
            <a:chOff x="823425" y="1258500"/>
            <a:chExt cx="3273602" cy="2714866"/>
          </a:xfrm>
        </p:grpSpPr>
        <p:sp>
          <p:nvSpPr>
            <p:cNvPr id="453" name="Google Shape;453;p45"/>
            <p:cNvSpPr txBox="1"/>
            <p:nvPr/>
          </p:nvSpPr>
          <p:spPr>
            <a:xfrm>
              <a:off x="823425"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1</a:t>
              </a:r>
              <a:endParaRPr sz="2200">
                <a:solidFill>
                  <a:schemeClr val="accent1"/>
                </a:solidFill>
                <a:latin typeface="Roboto Medium"/>
                <a:ea typeface="Roboto Medium"/>
                <a:cs typeface="Roboto Medium"/>
                <a:sym typeface="Roboto Medium"/>
              </a:endParaRPr>
            </a:p>
          </p:txBody>
        </p:sp>
        <p:sp>
          <p:nvSpPr>
            <p:cNvPr id="454" name="Google Shape;454;p45"/>
            <p:cNvSpPr txBox="1"/>
            <p:nvPr/>
          </p:nvSpPr>
          <p:spPr>
            <a:xfrm>
              <a:off x="823427" y="1974766"/>
              <a:ext cx="3273600" cy="1998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600">
                  <a:solidFill>
                    <a:schemeClr val="lt1"/>
                  </a:solidFill>
                  <a:latin typeface="Roboto"/>
                  <a:ea typeface="Roboto"/>
                  <a:cs typeface="Roboto"/>
                  <a:sym typeface="Roboto"/>
                </a:rPr>
                <a:t>Với hướng tiếp cận VinaLlama + mpnet, mô hình trả về kết quả dài dòng, lan man, các ý bị lặp lại.</a:t>
              </a:r>
              <a:endParaRPr sz="16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t/>
              </a:r>
              <a:endParaRPr sz="1600">
                <a:solidFill>
                  <a:schemeClr val="lt1"/>
                </a:solidFill>
                <a:latin typeface="Roboto"/>
                <a:ea typeface="Roboto"/>
                <a:cs typeface="Roboto"/>
                <a:sym typeface="Roboto"/>
              </a:endParaRPr>
            </a:p>
          </p:txBody>
        </p:sp>
      </p:grpSp>
      <p:cxnSp>
        <p:nvCxnSpPr>
          <p:cNvPr id="455" name="Google Shape;455;p45"/>
          <p:cNvCxnSpPr>
            <a:stCxn id="453" idx="3"/>
            <a:endCxn id="451" idx="1"/>
          </p:cNvCxnSpPr>
          <p:nvPr/>
        </p:nvCxnSpPr>
        <p:spPr>
          <a:xfrm>
            <a:off x="3394461" y="1337144"/>
            <a:ext cx="924300" cy="1222500"/>
          </a:xfrm>
          <a:prstGeom prst="bentConnector2">
            <a:avLst/>
          </a:prstGeom>
          <a:noFill/>
          <a:ln cap="flat" cmpd="sng" w="9525">
            <a:solidFill>
              <a:schemeClr val="accent1"/>
            </a:solidFill>
            <a:prstDash val="solid"/>
            <a:round/>
            <a:headEnd len="med" w="med" type="none"/>
            <a:tailEnd len="med" w="med" type="none"/>
          </a:ln>
        </p:spPr>
      </p:cxnSp>
      <p:cxnSp>
        <p:nvCxnSpPr>
          <p:cNvPr id="456" name="Google Shape;456;p45"/>
          <p:cNvCxnSpPr>
            <a:stCxn id="449" idx="6"/>
            <a:endCxn id="451" idx="3"/>
          </p:cNvCxnSpPr>
          <p:nvPr/>
        </p:nvCxnSpPr>
        <p:spPr>
          <a:xfrm flipH="1" rot="10800000">
            <a:off x="2533963" y="3066100"/>
            <a:ext cx="1785000" cy="1194600"/>
          </a:xfrm>
          <a:prstGeom prst="bentConnector2">
            <a:avLst/>
          </a:prstGeom>
          <a:noFill/>
          <a:ln cap="flat" cmpd="sng" w="9525">
            <a:solidFill>
              <a:schemeClr val="accent1"/>
            </a:solidFill>
            <a:prstDash val="solid"/>
            <a:round/>
            <a:headEnd len="med" w="med" type="stealth"/>
            <a:tailEnd len="med" w="med" type="none"/>
          </a:ln>
        </p:spPr>
      </p:cxnSp>
      <p:cxnSp>
        <p:nvCxnSpPr>
          <p:cNvPr id="457" name="Google Shape;457;p45"/>
          <p:cNvCxnSpPr>
            <a:stCxn id="451" idx="7"/>
            <a:endCxn id="458" idx="1"/>
          </p:cNvCxnSpPr>
          <p:nvPr/>
        </p:nvCxnSpPr>
        <p:spPr>
          <a:xfrm rot="-5400000">
            <a:off x="4470292" y="1677420"/>
            <a:ext cx="1237200" cy="527400"/>
          </a:xfrm>
          <a:prstGeom prst="bentConnector2">
            <a:avLst/>
          </a:prstGeom>
          <a:noFill/>
          <a:ln cap="flat" cmpd="sng" w="9525">
            <a:solidFill>
              <a:schemeClr val="accent1"/>
            </a:solidFill>
            <a:prstDash val="solid"/>
            <a:round/>
            <a:headEnd len="med" w="med" type="none"/>
            <a:tailEnd len="med" w="med" type="none"/>
          </a:ln>
        </p:spPr>
      </p:cxnSp>
      <p:cxnSp>
        <p:nvCxnSpPr>
          <p:cNvPr id="459" name="Google Shape;459;p45"/>
          <p:cNvCxnSpPr>
            <a:stCxn id="451" idx="5"/>
            <a:endCxn id="450" idx="2"/>
          </p:cNvCxnSpPr>
          <p:nvPr/>
        </p:nvCxnSpPr>
        <p:spPr>
          <a:xfrm flipH="1" rot="-5400000">
            <a:off x="5147542" y="2743730"/>
            <a:ext cx="1194600" cy="1839300"/>
          </a:xfrm>
          <a:prstGeom prst="bentConnector2">
            <a:avLst/>
          </a:prstGeom>
          <a:noFill/>
          <a:ln cap="flat" cmpd="sng" w="9525">
            <a:solidFill>
              <a:schemeClr val="accent1"/>
            </a:solidFill>
            <a:prstDash val="solid"/>
            <a:round/>
            <a:headEnd len="med" w="med" type="none"/>
            <a:tailEnd len="med" w="med" type="stealth"/>
          </a:ln>
        </p:spPr>
      </p:cxnSp>
      <p:grpSp>
        <p:nvGrpSpPr>
          <p:cNvPr id="460" name="Google Shape;460;p45"/>
          <p:cNvGrpSpPr/>
          <p:nvPr/>
        </p:nvGrpSpPr>
        <p:grpSpPr>
          <a:xfrm>
            <a:off x="5352555" y="1094846"/>
            <a:ext cx="3284486" cy="3009009"/>
            <a:chOff x="5724294" y="1258500"/>
            <a:chExt cx="2745307" cy="2744695"/>
          </a:xfrm>
        </p:grpSpPr>
        <p:sp>
          <p:nvSpPr>
            <p:cNvPr id="458" name="Google Shape;458;p45"/>
            <p:cNvSpPr txBox="1"/>
            <p:nvPr/>
          </p:nvSpPr>
          <p:spPr>
            <a:xfrm>
              <a:off x="5724294" y="1258500"/>
              <a:ext cx="2608500" cy="415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2200">
                  <a:solidFill>
                    <a:schemeClr val="accent1"/>
                  </a:solidFill>
                  <a:latin typeface="Roboto Medium"/>
                  <a:ea typeface="Roboto Medium"/>
                  <a:cs typeface="Roboto Medium"/>
                  <a:sym typeface="Roboto Medium"/>
                </a:rPr>
                <a:t>Hướng 2</a:t>
              </a:r>
              <a:endParaRPr sz="2200">
                <a:solidFill>
                  <a:schemeClr val="accent1"/>
                </a:solidFill>
                <a:latin typeface="Roboto Medium"/>
                <a:ea typeface="Roboto Medium"/>
                <a:cs typeface="Roboto Medium"/>
                <a:sym typeface="Roboto Medium"/>
              </a:endParaRPr>
            </a:p>
          </p:txBody>
        </p:sp>
        <p:sp>
          <p:nvSpPr>
            <p:cNvPr id="461" name="Google Shape;461;p45"/>
            <p:cNvSpPr txBox="1"/>
            <p:nvPr/>
          </p:nvSpPr>
          <p:spPr>
            <a:xfrm>
              <a:off x="5770501" y="1930195"/>
              <a:ext cx="2699100" cy="2073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600">
                  <a:solidFill>
                    <a:schemeClr val="lt1"/>
                  </a:solidFill>
                  <a:latin typeface="Roboto"/>
                  <a:ea typeface="Roboto"/>
                  <a:cs typeface="Roboto"/>
                  <a:sym typeface="Roboto"/>
                </a:rPr>
                <a:t>Với hướng tiếp cận Llama2 + NLLB, mô hình trả về kết quả ngắn gọn, được tóm tắt sẵn nội dung.</a:t>
              </a:r>
              <a:endParaRPr sz="1600">
                <a:solidFill>
                  <a:schemeClr val="lt1"/>
                </a:solidFill>
                <a:latin typeface="Roboto"/>
                <a:ea typeface="Roboto"/>
                <a:cs typeface="Roboto"/>
                <a:sym typeface="Roboto"/>
              </a:endParaRPr>
            </a:p>
            <a:p>
              <a:pPr indent="0" lvl="0" marL="0" marR="0" rtl="0" algn="just">
                <a:lnSpc>
                  <a:spcPct val="115000"/>
                </a:lnSpc>
                <a:spcBef>
                  <a:spcPts val="1600"/>
                </a:spcBef>
                <a:spcAft>
                  <a:spcPts val="1600"/>
                </a:spcAft>
                <a:buNone/>
              </a:pPr>
              <a:r>
                <a:t/>
              </a:r>
              <a:endParaRPr sz="1600">
                <a:solidFill>
                  <a:schemeClr val="lt1"/>
                </a:solidFill>
                <a:latin typeface="Roboto"/>
                <a:ea typeface="Roboto"/>
                <a:cs typeface="Roboto"/>
                <a:sym typeface="Roboto"/>
              </a:endParaRPr>
            </a:p>
          </p:txBody>
        </p:sp>
      </p:grpSp>
      <p:grpSp>
        <p:nvGrpSpPr>
          <p:cNvPr id="462" name="Google Shape;462;p45"/>
          <p:cNvGrpSpPr/>
          <p:nvPr/>
        </p:nvGrpSpPr>
        <p:grpSpPr>
          <a:xfrm>
            <a:off x="4403465" y="2661605"/>
            <a:ext cx="337069" cy="302593"/>
            <a:chOff x="3441065" y="4302505"/>
            <a:chExt cx="337069" cy="302593"/>
          </a:xfrm>
        </p:grpSpPr>
        <p:sp>
          <p:nvSpPr>
            <p:cNvPr id="463" name="Google Shape;463;p45"/>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45"/>
          <p:cNvPicPr preferRelativeResize="0"/>
          <p:nvPr/>
        </p:nvPicPr>
        <p:blipFill>
          <a:blip r:embed="rId3">
            <a:alphaModFix/>
          </a:blip>
          <a:stretch>
            <a:fillRect/>
          </a:stretch>
        </p:blipFill>
        <p:spPr>
          <a:xfrm>
            <a:off x="6685125" y="3923375"/>
            <a:ext cx="674625" cy="674625"/>
          </a:xfrm>
          <a:prstGeom prst="rect">
            <a:avLst/>
          </a:prstGeom>
          <a:noFill/>
          <a:ln>
            <a:noFill/>
          </a:ln>
        </p:spPr>
      </p:pic>
      <p:pic>
        <p:nvPicPr>
          <p:cNvPr id="477" name="Google Shape;477;p45"/>
          <p:cNvPicPr preferRelativeResize="0"/>
          <p:nvPr/>
        </p:nvPicPr>
        <p:blipFill>
          <a:blip r:embed="rId4">
            <a:alphaModFix/>
          </a:blip>
          <a:stretch>
            <a:fillRect/>
          </a:stretch>
        </p:blipFill>
        <p:spPr>
          <a:xfrm>
            <a:off x="1925135" y="4009897"/>
            <a:ext cx="501600" cy="501600"/>
          </a:xfrm>
          <a:prstGeom prst="rect">
            <a:avLst/>
          </a:prstGeom>
          <a:noFill/>
          <a:ln>
            <a:noFill/>
          </a:ln>
        </p:spPr>
      </p:pic>
      <p:sp>
        <p:nvSpPr>
          <p:cNvPr id="478" name="Google Shape;478;p45"/>
          <p:cNvSpPr txBox="1"/>
          <p:nvPr/>
        </p:nvSpPr>
        <p:spPr>
          <a:xfrm>
            <a:off x="2093875" y="528025"/>
            <a:ext cx="4956300" cy="56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2800">
                <a:solidFill>
                  <a:schemeClr val="lt1"/>
                </a:solidFill>
                <a:latin typeface="Roboto"/>
                <a:ea typeface="Roboto"/>
                <a:cs typeface="Roboto"/>
                <a:sym typeface="Roboto"/>
              </a:rPr>
              <a:t>NHẬN XÉT</a:t>
            </a:r>
            <a:endParaRPr b="1" sz="28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3334375" y="2483825"/>
            <a:ext cx="5458800" cy="9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Demo</a:t>
            </a:r>
            <a:endParaRPr sz="5000">
              <a:latin typeface="Roboto"/>
              <a:ea typeface="Roboto"/>
              <a:cs typeface="Roboto"/>
              <a:sym typeface="Roboto"/>
            </a:endParaRPr>
          </a:p>
        </p:txBody>
      </p:sp>
      <p:sp>
        <p:nvSpPr>
          <p:cNvPr id="484" name="Google Shape;484;p46"/>
          <p:cNvSpPr/>
          <p:nvPr/>
        </p:nvSpPr>
        <p:spPr>
          <a:xfrm>
            <a:off x="5684425" y="1342250"/>
            <a:ext cx="758700" cy="758700"/>
          </a:xfrm>
          <a:prstGeom prst="ellipse">
            <a:avLst/>
          </a:prstGeom>
          <a:no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3000">
                <a:solidFill>
                  <a:schemeClr val="dk1"/>
                </a:solidFill>
                <a:latin typeface="Encode Sans"/>
                <a:ea typeface="Encode Sans"/>
                <a:cs typeface="Encode Sans"/>
                <a:sym typeface="Encode Sans"/>
              </a:rPr>
              <a:t>04</a:t>
            </a:r>
            <a:endParaRPr b="1" sz="3000">
              <a:solidFill>
                <a:schemeClr val="dk1"/>
              </a:solidFill>
              <a:latin typeface="Encode Sans"/>
              <a:ea typeface="Encode Sans"/>
              <a:cs typeface="Encode Sans"/>
              <a:sym typeface="Encode Sans"/>
            </a:endParaRPr>
          </a:p>
        </p:txBody>
      </p:sp>
      <p:pic>
        <p:nvPicPr>
          <p:cNvPr id="485" name="Google Shape;485;p46"/>
          <p:cNvPicPr preferRelativeResize="0"/>
          <p:nvPr/>
        </p:nvPicPr>
        <p:blipFill>
          <a:blip r:embed="rId3">
            <a:alphaModFix/>
          </a:blip>
          <a:stretch>
            <a:fillRect/>
          </a:stretch>
        </p:blipFill>
        <p:spPr>
          <a:xfrm>
            <a:off x="1306300" y="1050525"/>
            <a:ext cx="3042450" cy="304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a:t>
            </a:r>
            <a:endParaRPr/>
          </a:p>
        </p:txBody>
      </p:sp>
      <p:sp>
        <p:nvSpPr>
          <p:cNvPr id="192" name="Google Shape;192;p29"/>
          <p:cNvSpPr/>
          <p:nvPr/>
        </p:nvSpPr>
        <p:spPr>
          <a:xfrm>
            <a:off x="602650" y="1668000"/>
            <a:ext cx="572700" cy="572700"/>
          </a:xfrm>
          <a:prstGeom prst="ellipse">
            <a:avLst/>
          </a:prstGeom>
          <a:no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accent2"/>
                </a:solidFill>
                <a:latin typeface="Encode Sans"/>
                <a:ea typeface="Encode Sans"/>
                <a:cs typeface="Encode Sans"/>
                <a:sym typeface="Encode Sans"/>
              </a:rPr>
              <a:t>01</a:t>
            </a:r>
            <a:endParaRPr b="1" sz="1700">
              <a:solidFill>
                <a:schemeClr val="accent2"/>
              </a:solidFill>
              <a:latin typeface="Encode Sans"/>
              <a:ea typeface="Encode Sans"/>
              <a:cs typeface="Encode Sans"/>
              <a:sym typeface="Encode Sans"/>
            </a:endParaRPr>
          </a:p>
        </p:txBody>
      </p:sp>
      <p:sp>
        <p:nvSpPr>
          <p:cNvPr id="193" name="Google Shape;193;p29"/>
          <p:cNvSpPr/>
          <p:nvPr/>
        </p:nvSpPr>
        <p:spPr>
          <a:xfrm>
            <a:off x="4484875" y="1715100"/>
            <a:ext cx="572700" cy="572700"/>
          </a:xfrm>
          <a:prstGeom prst="ellipse">
            <a:avLst/>
          </a:prstGeom>
          <a:no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accent2"/>
                </a:solidFill>
                <a:latin typeface="Encode Sans"/>
                <a:ea typeface="Encode Sans"/>
                <a:cs typeface="Encode Sans"/>
                <a:sym typeface="Encode Sans"/>
              </a:rPr>
              <a:t>02</a:t>
            </a:r>
            <a:endParaRPr b="1" sz="1700">
              <a:solidFill>
                <a:schemeClr val="accent2"/>
              </a:solidFill>
              <a:latin typeface="Encode Sans"/>
              <a:ea typeface="Encode Sans"/>
              <a:cs typeface="Encode Sans"/>
              <a:sym typeface="Encode Sans"/>
            </a:endParaRPr>
          </a:p>
        </p:txBody>
      </p:sp>
      <p:sp>
        <p:nvSpPr>
          <p:cNvPr id="194" name="Google Shape;194;p29"/>
          <p:cNvSpPr/>
          <p:nvPr/>
        </p:nvSpPr>
        <p:spPr>
          <a:xfrm>
            <a:off x="602650" y="3408175"/>
            <a:ext cx="572700" cy="572700"/>
          </a:xfrm>
          <a:prstGeom prst="ellipse">
            <a:avLst/>
          </a:prstGeom>
          <a:no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accent2"/>
                </a:solidFill>
                <a:latin typeface="Encode Sans"/>
                <a:ea typeface="Encode Sans"/>
                <a:cs typeface="Encode Sans"/>
                <a:sym typeface="Encode Sans"/>
              </a:rPr>
              <a:t>03</a:t>
            </a:r>
            <a:endParaRPr b="1" sz="1700">
              <a:solidFill>
                <a:schemeClr val="accent2"/>
              </a:solidFill>
              <a:latin typeface="Encode Sans"/>
              <a:ea typeface="Encode Sans"/>
              <a:cs typeface="Encode Sans"/>
              <a:sym typeface="Encode Sans"/>
            </a:endParaRPr>
          </a:p>
        </p:txBody>
      </p:sp>
      <p:sp>
        <p:nvSpPr>
          <p:cNvPr id="195" name="Google Shape;195;p29"/>
          <p:cNvSpPr/>
          <p:nvPr/>
        </p:nvSpPr>
        <p:spPr>
          <a:xfrm>
            <a:off x="4484875" y="3455275"/>
            <a:ext cx="572700" cy="572700"/>
          </a:xfrm>
          <a:prstGeom prst="ellipse">
            <a:avLst/>
          </a:prstGeom>
          <a:no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accent2"/>
                </a:solidFill>
                <a:latin typeface="Encode Sans"/>
                <a:ea typeface="Encode Sans"/>
                <a:cs typeface="Encode Sans"/>
                <a:sym typeface="Encode Sans"/>
              </a:rPr>
              <a:t>04</a:t>
            </a:r>
            <a:endParaRPr b="1" sz="1700">
              <a:solidFill>
                <a:schemeClr val="accent2"/>
              </a:solidFill>
              <a:latin typeface="Encode Sans"/>
              <a:ea typeface="Encode Sans"/>
              <a:cs typeface="Encode Sans"/>
              <a:sym typeface="Encode Sans"/>
            </a:endParaRPr>
          </a:p>
        </p:txBody>
      </p:sp>
      <p:sp>
        <p:nvSpPr>
          <p:cNvPr id="196" name="Google Shape;196;p29"/>
          <p:cNvSpPr/>
          <p:nvPr/>
        </p:nvSpPr>
        <p:spPr>
          <a:xfrm>
            <a:off x="1342100" y="3455275"/>
            <a:ext cx="2476800" cy="4785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ncode Sans"/>
              <a:ea typeface="Encode Sans"/>
              <a:cs typeface="Encode Sans"/>
              <a:sym typeface="Encode Sans"/>
            </a:endParaRPr>
          </a:p>
        </p:txBody>
      </p:sp>
      <p:sp>
        <p:nvSpPr>
          <p:cNvPr id="197" name="Google Shape;197;p29"/>
          <p:cNvSpPr/>
          <p:nvPr/>
        </p:nvSpPr>
        <p:spPr>
          <a:xfrm>
            <a:off x="5191700" y="3549475"/>
            <a:ext cx="3031500" cy="4785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ncode Sans"/>
              <a:ea typeface="Encode Sans"/>
              <a:cs typeface="Encode Sans"/>
              <a:sym typeface="Encode Sans"/>
            </a:endParaRPr>
          </a:p>
        </p:txBody>
      </p:sp>
      <p:sp>
        <p:nvSpPr>
          <p:cNvPr id="198" name="Google Shape;198;p29"/>
          <p:cNvSpPr/>
          <p:nvPr/>
        </p:nvSpPr>
        <p:spPr>
          <a:xfrm>
            <a:off x="5191700" y="1762200"/>
            <a:ext cx="3031500" cy="4785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ncode Sans"/>
              <a:ea typeface="Encode Sans"/>
              <a:cs typeface="Encode Sans"/>
              <a:sym typeface="Encode Sans"/>
            </a:endParaRPr>
          </a:p>
        </p:txBody>
      </p:sp>
      <p:sp>
        <p:nvSpPr>
          <p:cNvPr id="199" name="Google Shape;199;p29"/>
          <p:cNvSpPr/>
          <p:nvPr/>
        </p:nvSpPr>
        <p:spPr>
          <a:xfrm>
            <a:off x="1342100" y="1715100"/>
            <a:ext cx="2411700" cy="4785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ncode Sans"/>
              <a:ea typeface="Encode Sans"/>
              <a:cs typeface="Encode Sans"/>
              <a:sym typeface="Encode Sans"/>
            </a:endParaRPr>
          </a:p>
        </p:txBody>
      </p:sp>
      <p:sp>
        <p:nvSpPr>
          <p:cNvPr id="200" name="Google Shape;200;p29"/>
          <p:cNvSpPr txBox="1"/>
          <p:nvPr/>
        </p:nvSpPr>
        <p:spPr>
          <a:xfrm>
            <a:off x="1560200" y="1715100"/>
            <a:ext cx="1975500" cy="47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700">
                <a:solidFill>
                  <a:srgbClr val="3BFFFF"/>
                </a:solidFill>
                <a:latin typeface="Roboto"/>
                <a:ea typeface="Roboto"/>
                <a:cs typeface="Roboto"/>
                <a:sym typeface="Roboto"/>
              </a:rPr>
              <a:t>Giới thiệu về RAG</a:t>
            </a:r>
            <a:endParaRPr b="1" sz="1700">
              <a:solidFill>
                <a:srgbClr val="3BFFFF"/>
              </a:solidFill>
              <a:latin typeface="Roboto"/>
              <a:ea typeface="Roboto"/>
              <a:cs typeface="Roboto"/>
              <a:sym typeface="Roboto"/>
            </a:endParaRPr>
          </a:p>
        </p:txBody>
      </p:sp>
      <p:sp>
        <p:nvSpPr>
          <p:cNvPr id="201" name="Google Shape;201;p29"/>
          <p:cNvSpPr txBox="1"/>
          <p:nvPr/>
        </p:nvSpPr>
        <p:spPr>
          <a:xfrm>
            <a:off x="5414600" y="3549463"/>
            <a:ext cx="2585700" cy="47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800">
                <a:solidFill>
                  <a:srgbClr val="3BFFFF"/>
                </a:solidFill>
                <a:latin typeface="Roboto"/>
                <a:ea typeface="Roboto"/>
                <a:cs typeface="Roboto"/>
                <a:sym typeface="Roboto"/>
              </a:rPr>
              <a:t>Demo</a:t>
            </a:r>
            <a:endParaRPr b="1" sz="1800">
              <a:solidFill>
                <a:srgbClr val="3BFFFF"/>
              </a:solidFill>
              <a:latin typeface="Roboto"/>
              <a:ea typeface="Roboto"/>
              <a:cs typeface="Roboto"/>
              <a:sym typeface="Roboto"/>
            </a:endParaRPr>
          </a:p>
        </p:txBody>
      </p:sp>
      <p:sp>
        <p:nvSpPr>
          <p:cNvPr id="202" name="Google Shape;202;p29"/>
          <p:cNvSpPr txBox="1"/>
          <p:nvPr/>
        </p:nvSpPr>
        <p:spPr>
          <a:xfrm>
            <a:off x="1314800" y="3502375"/>
            <a:ext cx="2531400" cy="47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600">
                <a:solidFill>
                  <a:schemeClr val="dk1"/>
                </a:solidFill>
                <a:latin typeface="Roboto"/>
                <a:ea typeface="Roboto"/>
                <a:cs typeface="Roboto"/>
                <a:sym typeface="Roboto"/>
              </a:rPr>
              <a:t>So sánh 2 hướng tiếp cận</a:t>
            </a:r>
            <a:endParaRPr b="1" sz="1600">
              <a:solidFill>
                <a:schemeClr val="dk1"/>
              </a:solidFill>
              <a:latin typeface="Roboto"/>
              <a:ea typeface="Roboto"/>
              <a:cs typeface="Roboto"/>
              <a:sym typeface="Roboto"/>
            </a:endParaRPr>
          </a:p>
        </p:txBody>
      </p:sp>
      <p:sp>
        <p:nvSpPr>
          <p:cNvPr id="203" name="Google Shape;203;p29"/>
          <p:cNvSpPr txBox="1"/>
          <p:nvPr/>
        </p:nvSpPr>
        <p:spPr>
          <a:xfrm>
            <a:off x="5264900" y="1785750"/>
            <a:ext cx="28851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500">
                <a:solidFill>
                  <a:schemeClr val="dk1"/>
                </a:solidFill>
                <a:latin typeface="Roboto"/>
                <a:ea typeface="Roboto"/>
                <a:cs typeface="Roboto"/>
                <a:sym typeface="Roboto"/>
              </a:rPr>
              <a:t>Ứng dụng RAG cho luật đất đai</a:t>
            </a:r>
            <a:endParaRPr b="1" sz="15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type="title"/>
          </p:nvPr>
        </p:nvSpPr>
        <p:spPr>
          <a:xfrm>
            <a:off x="654125" y="600225"/>
            <a:ext cx="3969600" cy="69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DEMO 1</a:t>
            </a:r>
            <a:endParaRPr>
              <a:latin typeface="Roboto Medium"/>
              <a:ea typeface="Roboto Medium"/>
              <a:cs typeface="Roboto Medium"/>
              <a:sym typeface="Roboto Medium"/>
            </a:endParaRPr>
          </a:p>
        </p:txBody>
      </p:sp>
      <p:pic>
        <p:nvPicPr>
          <p:cNvPr id="491" name="Google Shape;491;p47"/>
          <p:cNvPicPr preferRelativeResize="0"/>
          <p:nvPr/>
        </p:nvPicPr>
        <p:blipFill>
          <a:blip r:embed="rId3">
            <a:alphaModFix/>
          </a:blip>
          <a:stretch>
            <a:fillRect/>
          </a:stretch>
        </p:blipFill>
        <p:spPr>
          <a:xfrm>
            <a:off x="5024050" y="600225"/>
            <a:ext cx="1830796" cy="690300"/>
          </a:xfrm>
          <a:prstGeom prst="rect">
            <a:avLst/>
          </a:prstGeom>
          <a:noFill/>
          <a:ln>
            <a:noFill/>
          </a:ln>
        </p:spPr>
      </p:pic>
      <p:pic>
        <p:nvPicPr>
          <p:cNvPr id="492" name="Google Shape;492;p47"/>
          <p:cNvPicPr preferRelativeResize="0"/>
          <p:nvPr/>
        </p:nvPicPr>
        <p:blipFill>
          <a:blip r:embed="rId4">
            <a:alphaModFix/>
          </a:blip>
          <a:stretch>
            <a:fillRect/>
          </a:stretch>
        </p:blipFill>
        <p:spPr>
          <a:xfrm>
            <a:off x="1107563" y="1453800"/>
            <a:ext cx="6928875" cy="322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ph type="title"/>
          </p:nvPr>
        </p:nvSpPr>
        <p:spPr>
          <a:xfrm>
            <a:off x="654125" y="600225"/>
            <a:ext cx="3969600" cy="69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DEMO 2</a:t>
            </a:r>
            <a:endParaRPr>
              <a:latin typeface="Roboto Medium"/>
              <a:ea typeface="Roboto Medium"/>
              <a:cs typeface="Roboto Medium"/>
              <a:sym typeface="Roboto Medium"/>
            </a:endParaRPr>
          </a:p>
        </p:txBody>
      </p:sp>
      <p:pic>
        <p:nvPicPr>
          <p:cNvPr id="498" name="Google Shape;498;p48"/>
          <p:cNvPicPr preferRelativeResize="0"/>
          <p:nvPr/>
        </p:nvPicPr>
        <p:blipFill>
          <a:blip r:embed="rId3">
            <a:alphaModFix/>
          </a:blip>
          <a:stretch>
            <a:fillRect/>
          </a:stretch>
        </p:blipFill>
        <p:spPr>
          <a:xfrm>
            <a:off x="5024050" y="600225"/>
            <a:ext cx="1830796" cy="690300"/>
          </a:xfrm>
          <a:prstGeom prst="rect">
            <a:avLst/>
          </a:prstGeom>
          <a:noFill/>
          <a:ln>
            <a:noFill/>
          </a:ln>
        </p:spPr>
      </p:pic>
      <p:pic>
        <p:nvPicPr>
          <p:cNvPr id="499" name="Google Shape;499;p48"/>
          <p:cNvPicPr preferRelativeResize="0"/>
          <p:nvPr/>
        </p:nvPicPr>
        <p:blipFill>
          <a:blip r:embed="rId4">
            <a:alphaModFix/>
          </a:blip>
          <a:stretch>
            <a:fillRect/>
          </a:stretch>
        </p:blipFill>
        <p:spPr>
          <a:xfrm>
            <a:off x="1143000" y="1442925"/>
            <a:ext cx="6645351" cy="315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9"/>
          <p:cNvPicPr preferRelativeResize="0"/>
          <p:nvPr/>
        </p:nvPicPr>
        <p:blipFill>
          <a:blip r:embed="rId3">
            <a:alphaModFix/>
          </a:blip>
          <a:stretch>
            <a:fillRect/>
          </a:stretch>
        </p:blipFill>
        <p:spPr>
          <a:xfrm>
            <a:off x="148150" y="287775"/>
            <a:ext cx="8555375" cy="456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676500" y="2587400"/>
            <a:ext cx="7704000" cy="9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Roboto"/>
                <a:ea typeface="Roboto"/>
                <a:cs typeface="Roboto"/>
                <a:sym typeface="Roboto"/>
              </a:rPr>
              <a:t>Giới thiệu về RAG</a:t>
            </a:r>
            <a:endParaRPr sz="5000">
              <a:latin typeface="Roboto"/>
              <a:ea typeface="Roboto"/>
              <a:cs typeface="Roboto"/>
              <a:sym typeface="Roboto"/>
            </a:endParaRPr>
          </a:p>
        </p:txBody>
      </p:sp>
      <p:sp>
        <p:nvSpPr>
          <p:cNvPr id="209" name="Google Shape;209;p30"/>
          <p:cNvSpPr/>
          <p:nvPr/>
        </p:nvSpPr>
        <p:spPr>
          <a:xfrm>
            <a:off x="4038875" y="1624500"/>
            <a:ext cx="758700" cy="758700"/>
          </a:xfrm>
          <a:prstGeom prst="ellipse">
            <a:avLst/>
          </a:prstGeom>
          <a:no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3000">
                <a:solidFill>
                  <a:schemeClr val="dk1"/>
                </a:solidFill>
                <a:latin typeface="Encode Sans"/>
                <a:ea typeface="Encode Sans"/>
                <a:cs typeface="Encode Sans"/>
                <a:sym typeface="Encode Sans"/>
              </a:rPr>
              <a:t>01</a:t>
            </a:r>
            <a:endParaRPr b="1" sz="3000">
              <a:solidFill>
                <a:schemeClr val="dk1"/>
              </a:solidFill>
              <a:latin typeface="Encode Sans"/>
              <a:ea typeface="Encode Sans"/>
              <a:cs typeface="Encode Sans"/>
              <a:sym typeface="Encode Sans"/>
            </a:endParaRPr>
          </a:p>
        </p:txBody>
      </p:sp>
      <p:pic>
        <p:nvPicPr>
          <p:cNvPr id="210" name="Google Shape;210;p30"/>
          <p:cNvPicPr preferRelativeResize="0"/>
          <p:nvPr/>
        </p:nvPicPr>
        <p:blipFill>
          <a:blip r:embed="rId3">
            <a:alphaModFix/>
          </a:blip>
          <a:stretch>
            <a:fillRect/>
          </a:stretch>
        </p:blipFill>
        <p:spPr>
          <a:xfrm>
            <a:off x="4797575" y="529475"/>
            <a:ext cx="2282600" cy="228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31"/>
          <p:cNvSpPr txBox="1"/>
          <p:nvPr>
            <p:ph type="title"/>
          </p:nvPr>
        </p:nvSpPr>
        <p:spPr>
          <a:xfrm>
            <a:off x="938250" y="361000"/>
            <a:ext cx="7267500" cy="8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Roboto"/>
                <a:ea typeface="Roboto"/>
                <a:cs typeface="Roboto"/>
                <a:sym typeface="Roboto"/>
              </a:rPr>
              <a:t>Giới Thiệu Về RAG</a:t>
            </a:r>
            <a:endParaRPr b="1" sz="4000">
              <a:latin typeface="Roboto"/>
              <a:ea typeface="Roboto"/>
              <a:cs typeface="Roboto"/>
              <a:sym typeface="Roboto"/>
            </a:endParaRPr>
          </a:p>
        </p:txBody>
      </p:sp>
      <p:grpSp>
        <p:nvGrpSpPr>
          <p:cNvPr id="216" name="Google Shape;216;p31"/>
          <p:cNvGrpSpPr/>
          <p:nvPr/>
        </p:nvGrpSpPr>
        <p:grpSpPr>
          <a:xfrm>
            <a:off x="819391" y="2029586"/>
            <a:ext cx="1293643" cy="2335396"/>
            <a:chOff x="2995750" y="1247875"/>
            <a:chExt cx="2258850" cy="3293000"/>
          </a:xfrm>
        </p:grpSpPr>
        <p:sp>
          <p:nvSpPr>
            <p:cNvPr id="217" name="Google Shape;217;p31"/>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rgbClr val="3F353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rgbClr val="3F353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rgbClr val="3F353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rgbClr val="000000"/>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1"/>
          <p:cNvSpPr/>
          <p:nvPr/>
        </p:nvSpPr>
        <p:spPr>
          <a:xfrm>
            <a:off x="914073" y="2213783"/>
            <a:ext cx="1093800" cy="1859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pic>
        <p:nvPicPr>
          <p:cNvPr id="223" name="Google Shape;223;p31"/>
          <p:cNvPicPr preferRelativeResize="0"/>
          <p:nvPr/>
        </p:nvPicPr>
        <p:blipFill>
          <a:blip r:embed="rId3">
            <a:alphaModFix/>
          </a:blip>
          <a:stretch>
            <a:fillRect/>
          </a:stretch>
        </p:blipFill>
        <p:spPr>
          <a:xfrm>
            <a:off x="948901" y="2312982"/>
            <a:ext cx="312493" cy="336625"/>
          </a:xfrm>
          <a:prstGeom prst="rect">
            <a:avLst/>
          </a:prstGeom>
          <a:noFill/>
          <a:ln>
            <a:noFill/>
          </a:ln>
        </p:spPr>
      </p:pic>
      <p:sp>
        <p:nvSpPr>
          <p:cNvPr id="224" name="Google Shape;224;p31"/>
          <p:cNvSpPr/>
          <p:nvPr/>
        </p:nvSpPr>
        <p:spPr>
          <a:xfrm rot="10800000">
            <a:off x="1158607" y="2750236"/>
            <a:ext cx="1441800" cy="451800"/>
          </a:xfrm>
          <a:prstGeom prst="wedgeRoundRectCallout">
            <a:avLst>
              <a:gd fmla="val 41964" name="adj1"/>
              <a:gd fmla="val 70459" name="adj2"/>
              <a:gd fmla="val 0" name="adj3"/>
            </a:avLst>
          </a:prstGeom>
          <a:solidFill>
            <a:srgbClr val="3B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25" name="Google Shape;225;p31"/>
          <p:cNvSpPr/>
          <p:nvPr/>
        </p:nvSpPr>
        <p:spPr>
          <a:xfrm>
            <a:off x="1220670" y="2816774"/>
            <a:ext cx="724800" cy="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26" name="Google Shape;226;p31"/>
          <p:cNvSpPr/>
          <p:nvPr/>
        </p:nvSpPr>
        <p:spPr>
          <a:xfrm>
            <a:off x="1220670" y="2942678"/>
            <a:ext cx="1247400" cy="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27" name="Google Shape;227;p31"/>
          <p:cNvSpPr/>
          <p:nvPr/>
        </p:nvSpPr>
        <p:spPr>
          <a:xfrm>
            <a:off x="1220670" y="3068583"/>
            <a:ext cx="1017600" cy="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pic>
        <p:nvPicPr>
          <p:cNvPr id="228" name="Google Shape;228;p31"/>
          <p:cNvPicPr preferRelativeResize="0"/>
          <p:nvPr/>
        </p:nvPicPr>
        <p:blipFill>
          <a:blip r:embed="rId4">
            <a:alphaModFix/>
          </a:blip>
          <a:stretch>
            <a:fillRect/>
          </a:stretch>
        </p:blipFill>
        <p:spPr>
          <a:xfrm>
            <a:off x="1569610" y="3287121"/>
            <a:ext cx="375822" cy="386321"/>
          </a:xfrm>
          <a:prstGeom prst="rect">
            <a:avLst/>
          </a:prstGeom>
          <a:noFill/>
          <a:ln>
            <a:noFill/>
          </a:ln>
        </p:spPr>
      </p:pic>
      <p:sp>
        <p:nvSpPr>
          <p:cNvPr id="229" name="Google Shape;229;p31"/>
          <p:cNvSpPr/>
          <p:nvPr/>
        </p:nvSpPr>
        <p:spPr>
          <a:xfrm rot="10800000">
            <a:off x="426324" y="3629635"/>
            <a:ext cx="1073100" cy="351300"/>
          </a:xfrm>
          <a:prstGeom prst="wedgeRoundRectCallout">
            <a:avLst>
              <a:gd fmla="val -54546" name="adj1"/>
              <a:gd fmla="val 76342" name="adj2"/>
              <a:gd fmla="val 0" name="adj3"/>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0" name="Google Shape;230;p31"/>
          <p:cNvSpPr/>
          <p:nvPr/>
        </p:nvSpPr>
        <p:spPr>
          <a:xfrm>
            <a:off x="586569" y="3696836"/>
            <a:ext cx="836400" cy="66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1" name="Google Shape;231;p31"/>
          <p:cNvSpPr/>
          <p:nvPr/>
        </p:nvSpPr>
        <p:spPr>
          <a:xfrm>
            <a:off x="948901" y="3830596"/>
            <a:ext cx="473700" cy="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2" name="Google Shape;232;p31"/>
          <p:cNvSpPr/>
          <p:nvPr/>
        </p:nvSpPr>
        <p:spPr>
          <a:xfrm>
            <a:off x="2558626" y="1962378"/>
            <a:ext cx="1554000" cy="73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3" name="Google Shape;233;p31"/>
          <p:cNvSpPr/>
          <p:nvPr/>
        </p:nvSpPr>
        <p:spPr>
          <a:xfrm>
            <a:off x="2178062" y="2582536"/>
            <a:ext cx="143400" cy="6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4" name="Google Shape;234;p31"/>
          <p:cNvSpPr/>
          <p:nvPr/>
        </p:nvSpPr>
        <p:spPr>
          <a:xfrm>
            <a:off x="2386727" y="2498901"/>
            <a:ext cx="312600" cy="11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35" name="Google Shape;235;p31"/>
          <p:cNvSpPr txBox="1"/>
          <p:nvPr/>
        </p:nvSpPr>
        <p:spPr>
          <a:xfrm>
            <a:off x="2614725" y="1987425"/>
            <a:ext cx="14418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Urbanist"/>
                <a:ea typeface="Urbanist"/>
                <a:cs typeface="Urbanist"/>
                <a:sym typeface="Urbanist"/>
              </a:rPr>
              <a:t>Hiện tượng "hallucination" - ảo giác trong LLMs</a:t>
            </a:r>
            <a:endParaRPr b="1" sz="1100">
              <a:solidFill>
                <a:schemeClr val="dk1"/>
              </a:solidFill>
              <a:latin typeface="Urbanist"/>
              <a:ea typeface="Urbanist"/>
              <a:cs typeface="Urbanist"/>
              <a:sym typeface="Urbanist"/>
            </a:endParaRPr>
          </a:p>
        </p:txBody>
      </p:sp>
      <p:sp>
        <p:nvSpPr>
          <p:cNvPr id="236" name="Google Shape;236;p31"/>
          <p:cNvSpPr txBox="1"/>
          <p:nvPr>
            <p:ph idx="4294967295" type="body"/>
          </p:nvPr>
        </p:nvSpPr>
        <p:spPr>
          <a:xfrm>
            <a:off x="4349800" y="1167700"/>
            <a:ext cx="4275600" cy="3567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 Một thách thức lớn của các mô hình LLM là hiện tượng "hallucination" - ảo giác, tức việc LLM tạo ra các thông tin không chính xác, không đúng sự thật hoặc không được hỗ trợ bởi dữ liệu có sẵn.</a:t>
            </a:r>
            <a:endParaRPr sz="1300">
              <a:latin typeface="Roboto"/>
              <a:ea typeface="Roboto"/>
              <a:cs typeface="Roboto"/>
              <a:sym typeface="Roboto"/>
            </a:endParaRPr>
          </a:p>
          <a:p>
            <a:pPr indent="0" lvl="0" marL="0" rtl="0" algn="just">
              <a:spcBef>
                <a:spcPts val="1000"/>
              </a:spcBef>
              <a:spcAft>
                <a:spcPts val="0"/>
              </a:spcAft>
              <a:buNone/>
            </a:pPr>
            <a:r>
              <a:rPr lang="en" sz="1300">
                <a:latin typeface="Roboto"/>
                <a:ea typeface="Roboto"/>
                <a:cs typeface="Roboto"/>
                <a:sym typeface="Roboto"/>
              </a:rPr>
              <a:t>- </a:t>
            </a:r>
            <a:r>
              <a:rPr lang="en" sz="1300">
                <a:latin typeface="Roboto"/>
                <a:ea typeface="Roboto"/>
                <a:cs typeface="Roboto"/>
                <a:sym typeface="Roboto"/>
              </a:rPr>
              <a:t>Để giải quyết các vấn đề này, một phương pháp thay thế được gọi là Retrieval-Augmented Generation (RAG) được phát triển.</a:t>
            </a:r>
            <a:endParaRPr sz="1300">
              <a:latin typeface="Roboto"/>
              <a:ea typeface="Roboto"/>
              <a:cs typeface="Roboto"/>
              <a:sym typeface="Roboto"/>
            </a:endParaRPr>
          </a:p>
          <a:p>
            <a:pPr indent="0" lvl="0" marL="0" rtl="0" algn="just">
              <a:spcBef>
                <a:spcPts val="1000"/>
              </a:spcBef>
              <a:spcAft>
                <a:spcPts val="0"/>
              </a:spcAft>
              <a:buNone/>
            </a:pPr>
            <a:r>
              <a:rPr lang="en" sz="1300">
                <a:latin typeface="Roboto"/>
                <a:ea typeface="Roboto"/>
                <a:cs typeface="Roboto"/>
                <a:sym typeface="Roboto"/>
              </a:rPr>
              <a:t>- </a:t>
            </a:r>
            <a:r>
              <a:rPr lang="en" sz="1300">
                <a:latin typeface="Roboto"/>
                <a:ea typeface="Roboto"/>
                <a:cs typeface="Roboto"/>
                <a:sym typeface="Roboto"/>
              </a:rPr>
              <a:t>RAG là một kỹ thuật mạnh mẽ trong lĩnh vực xử lý ngôn ngữ tự nhiên, kết hợp 2 khả năng "Retrieval" (truy xuất thông tin) và "Generation" (tạo sinh văn bản) của các mô hình LLM.</a:t>
            </a:r>
            <a:endParaRPr sz="1300">
              <a:latin typeface="Roboto"/>
              <a:ea typeface="Roboto"/>
              <a:cs typeface="Roboto"/>
              <a:sym typeface="Roboto"/>
            </a:endParaRPr>
          </a:p>
          <a:p>
            <a:pPr indent="0" lvl="0" marL="0" rtl="0" algn="just">
              <a:spcBef>
                <a:spcPts val="1000"/>
              </a:spcBef>
              <a:spcAft>
                <a:spcPts val="1000"/>
              </a:spcAft>
              <a:buNone/>
            </a:pPr>
            <a:r>
              <a:rPr lang="en" sz="1300">
                <a:latin typeface="Roboto"/>
                <a:ea typeface="Roboto"/>
                <a:cs typeface="Roboto"/>
                <a:sym typeface="Roboto"/>
              </a:rPr>
              <a:t>- RAG giúp cải thiện tính chính xác và độ tin cậy của các câu trả lời được tạo ra bởi LLM.</a:t>
            </a:r>
            <a:endParaRPr sz="13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0" name="Shape 240"/>
        <p:cNvGrpSpPr/>
        <p:nvPr/>
      </p:nvGrpSpPr>
      <p:grpSpPr>
        <a:xfrm>
          <a:off x="0" y="0"/>
          <a:ext cx="0" cy="0"/>
          <a:chOff x="0" y="0"/>
          <a:chExt cx="0" cy="0"/>
        </a:xfrm>
      </p:grpSpPr>
      <p:sp>
        <p:nvSpPr>
          <p:cNvPr id="241" name="Google Shape;241;p32"/>
          <p:cNvSpPr txBox="1"/>
          <p:nvPr>
            <p:ph type="title"/>
          </p:nvPr>
        </p:nvSpPr>
        <p:spPr>
          <a:xfrm>
            <a:off x="1578425" y="445025"/>
            <a:ext cx="5987100" cy="6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RAG Workflow</a:t>
            </a:r>
            <a:endParaRPr/>
          </a:p>
        </p:txBody>
      </p:sp>
      <p:pic>
        <p:nvPicPr>
          <p:cNvPr id="242" name="Google Shape;242;p32"/>
          <p:cNvPicPr preferRelativeResize="0"/>
          <p:nvPr/>
        </p:nvPicPr>
        <p:blipFill>
          <a:blip r:embed="rId3">
            <a:alphaModFix/>
          </a:blip>
          <a:stretch>
            <a:fillRect/>
          </a:stretch>
        </p:blipFill>
        <p:spPr>
          <a:xfrm>
            <a:off x="4699800" y="1384375"/>
            <a:ext cx="3990825" cy="2589075"/>
          </a:xfrm>
          <a:prstGeom prst="rect">
            <a:avLst/>
          </a:prstGeom>
          <a:noFill/>
          <a:ln>
            <a:noFill/>
          </a:ln>
        </p:spPr>
      </p:pic>
      <p:sp>
        <p:nvSpPr>
          <p:cNvPr id="243" name="Google Shape;243;p32"/>
          <p:cNvSpPr txBox="1"/>
          <p:nvPr>
            <p:ph idx="1" type="body"/>
          </p:nvPr>
        </p:nvSpPr>
        <p:spPr>
          <a:xfrm>
            <a:off x="437150" y="1026525"/>
            <a:ext cx="4121400" cy="374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 Khi người dùng đặt câu hỏi, mô hình sẽ gửi truy vấn đến mô hình embedding và chuyển câu query thành dạng vector số</a:t>
            </a:r>
            <a:endParaRPr sz="1300">
              <a:latin typeface="Roboto"/>
              <a:ea typeface="Roboto"/>
              <a:cs typeface="Roboto"/>
              <a:sym typeface="Roboto"/>
            </a:endParaRPr>
          </a:p>
          <a:p>
            <a:pPr indent="0" lvl="0" marL="0" rtl="0" algn="just">
              <a:spcBef>
                <a:spcPts val="1000"/>
              </a:spcBef>
              <a:spcAft>
                <a:spcPts val="0"/>
              </a:spcAft>
              <a:buNone/>
            </a:pPr>
            <a:r>
              <a:rPr lang="en" sz="1300">
                <a:latin typeface="Roboto"/>
                <a:ea typeface="Roboto"/>
                <a:cs typeface="Roboto"/>
                <a:sym typeface="Roboto"/>
              </a:rPr>
              <a:t>- Sau đó, mô hình nhúng sẽ so sánh vector số này với các vector trong cơ sở dữ liệu vector</a:t>
            </a:r>
            <a:endParaRPr sz="1300">
              <a:latin typeface="Roboto"/>
              <a:ea typeface="Roboto"/>
              <a:cs typeface="Roboto"/>
              <a:sym typeface="Roboto"/>
            </a:endParaRPr>
          </a:p>
          <a:p>
            <a:pPr indent="0" lvl="0" marL="0" rtl="0" algn="just">
              <a:spcBef>
                <a:spcPts val="1000"/>
              </a:spcBef>
              <a:spcAft>
                <a:spcPts val="0"/>
              </a:spcAft>
              <a:buNone/>
            </a:pPr>
            <a:r>
              <a:rPr lang="en" sz="1300">
                <a:latin typeface="Roboto"/>
                <a:ea typeface="Roboto"/>
                <a:cs typeface="Roboto"/>
                <a:sym typeface="Roboto"/>
              </a:rPr>
              <a:t>- Khi tìm thấy một hoặc nhiều kết quả trùng khớp, nó sẽ truy xuất dữ liệu liên quan, chuyển đổi nó thành các từ mà con người có thể đọc được và chuyển lại cho LLM.</a:t>
            </a:r>
            <a:endParaRPr sz="1300">
              <a:latin typeface="Roboto"/>
              <a:ea typeface="Roboto"/>
              <a:cs typeface="Roboto"/>
              <a:sym typeface="Roboto"/>
            </a:endParaRPr>
          </a:p>
          <a:p>
            <a:pPr indent="0" lvl="0" marL="0" rtl="0" algn="just">
              <a:spcBef>
                <a:spcPts val="1000"/>
              </a:spcBef>
              <a:spcAft>
                <a:spcPts val="1000"/>
              </a:spcAft>
              <a:buNone/>
            </a:pPr>
            <a:r>
              <a:rPr lang="en" sz="1300">
                <a:latin typeface="Roboto"/>
                <a:ea typeface="Roboto"/>
                <a:cs typeface="Roboto"/>
                <a:sym typeface="Roboto"/>
              </a:rPr>
              <a:t>- Cuối cùng, LLM kết hợp các từ được truy xuất và phản hồi của chính nó đối với truy vấn thành câu trả lời cuối cùng mà nó đưa ra cho người dùng, có khả năng trích dẫn các nguồn mà mô hình nhúng tìm thấy.</a:t>
            </a:r>
            <a:endParaRPr sz="13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578425" y="445025"/>
            <a:ext cx="5987100" cy="11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Một vài ứng dụng của RAG</a:t>
            </a:r>
            <a:endParaRPr>
              <a:latin typeface="Roboto Medium"/>
              <a:ea typeface="Roboto Medium"/>
              <a:cs typeface="Roboto Medium"/>
              <a:sym typeface="Roboto Medium"/>
            </a:endParaRPr>
          </a:p>
        </p:txBody>
      </p:sp>
      <p:pic>
        <p:nvPicPr>
          <p:cNvPr id="249" name="Google Shape;249;p33"/>
          <p:cNvPicPr preferRelativeResize="0"/>
          <p:nvPr/>
        </p:nvPicPr>
        <p:blipFill>
          <a:blip r:embed="rId3">
            <a:alphaModFix/>
          </a:blip>
          <a:stretch>
            <a:fillRect/>
          </a:stretch>
        </p:blipFill>
        <p:spPr>
          <a:xfrm>
            <a:off x="331150" y="1755925"/>
            <a:ext cx="2732827" cy="2288099"/>
          </a:xfrm>
          <a:prstGeom prst="rect">
            <a:avLst/>
          </a:prstGeom>
          <a:noFill/>
          <a:ln>
            <a:noFill/>
          </a:ln>
        </p:spPr>
      </p:pic>
      <p:pic>
        <p:nvPicPr>
          <p:cNvPr id="250" name="Google Shape;250;p33"/>
          <p:cNvPicPr preferRelativeResize="0"/>
          <p:nvPr/>
        </p:nvPicPr>
        <p:blipFill>
          <a:blip r:embed="rId4">
            <a:alphaModFix/>
          </a:blip>
          <a:stretch>
            <a:fillRect/>
          </a:stretch>
        </p:blipFill>
        <p:spPr>
          <a:xfrm>
            <a:off x="3063975" y="1830025"/>
            <a:ext cx="2607549" cy="2460050"/>
          </a:xfrm>
          <a:prstGeom prst="rect">
            <a:avLst/>
          </a:prstGeom>
          <a:noFill/>
          <a:ln>
            <a:noFill/>
          </a:ln>
        </p:spPr>
      </p:pic>
      <p:pic>
        <p:nvPicPr>
          <p:cNvPr id="251" name="Google Shape;251;p33"/>
          <p:cNvPicPr preferRelativeResize="0"/>
          <p:nvPr/>
        </p:nvPicPr>
        <p:blipFill>
          <a:blip r:embed="rId5">
            <a:alphaModFix/>
          </a:blip>
          <a:stretch>
            <a:fillRect/>
          </a:stretch>
        </p:blipFill>
        <p:spPr>
          <a:xfrm>
            <a:off x="5976299" y="1758125"/>
            <a:ext cx="2438400" cy="243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938250" y="448249"/>
            <a:ext cx="72675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a:t>
            </a:r>
            <a:endParaRPr/>
          </a:p>
        </p:txBody>
      </p:sp>
      <p:pic>
        <p:nvPicPr>
          <p:cNvPr id="257" name="Google Shape;257;p34"/>
          <p:cNvPicPr preferRelativeResize="0"/>
          <p:nvPr/>
        </p:nvPicPr>
        <p:blipFill>
          <a:blip r:embed="rId3">
            <a:alphaModFix/>
          </a:blip>
          <a:stretch>
            <a:fillRect/>
          </a:stretch>
        </p:blipFill>
        <p:spPr>
          <a:xfrm>
            <a:off x="1033500" y="1864250"/>
            <a:ext cx="1996425" cy="1743075"/>
          </a:xfrm>
          <a:prstGeom prst="rect">
            <a:avLst/>
          </a:prstGeom>
          <a:noFill/>
          <a:ln>
            <a:noFill/>
          </a:ln>
        </p:spPr>
      </p:pic>
      <p:pic>
        <p:nvPicPr>
          <p:cNvPr id="258" name="Google Shape;258;p34"/>
          <p:cNvPicPr preferRelativeResize="0"/>
          <p:nvPr/>
        </p:nvPicPr>
        <p:blipFill>
          <a:blip r:embed="rId4">
            <a:alphaModFix/>
          </a:blip>
          <a:stretch>
            <a:fillRect/>
          </a:stretch>
        </p:blipFill>
        <p:spPr>
          <a:xfrm>
            <a:off x="3610300" y="1902350"/>
            <a:ext cx="1923400" cy="1666875"/>
          </a:xfrm>
          <a:prstGeom prst="rect">
            <a:avLst/>
          </a:prstGeom>
          <a:noFill/>
          <a:ln>
            <a:noFill/>
          </a:ln>
        </p:spPr>
      </p:pic>
      <p:pic>
        <p:nvPicPr>
          <p:cNvPr id="259" name="Google Shape;259;p34"/>
          <p:cNvPicPr preferRelativeResize="0"/>
          <p:nvPr/>
        </p:nvPicPr>
        <p:blipFill>
          <a:blip r:embed="rId5">
            <a:alphaModFix/>
          </a:blip>
          <a:stretch>
            <a:fillRect/>
          </a:stretch>
        </p:blipFill>
        <p:spPr>
          <a:xfrm>
            <a:off x="5834500" y="1902350"/>
            <a:ext cx="2899825" cy="166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938250" y="448250"/>
            <a:ext cx="7267500" cy="6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LLama2</a:t>
            </a:r>
            <a:endParaRPr/>
          </a:p>
        </p:txBody>
      </p:sp>
      <p:sp>
        <p:nvSpPr>
          <p:cNvPr id="265" name="Google Shape;265;p35"/>
          <p:cNvSpPr txBox="1"/>
          <p:nvPr>
            <p:ph idx="4294967295" type="body"/>
          </p:nvPr>
        </p:nvSpPr>
        <p:spPr>
          <a:xfrm>
            <a:off x="807750" y="1515875"/>
            <a:ext cx="7676400" cy="231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Roboto"/>
                <a:ea typeface="Roboto"/>
                <a:cs typeface="Roboto"/>
                <a:sym typeface="Roboto"/>
              </a:rPr>
              <a:t>- LLaMa2 được giới thiệu như một mô hình ngôn ngữ AI mã nguồn mở được phát triển và giới thiệu bởi Meta Platforms và Microsoft.</a:t>
            </a:r>
            <a:endParaRPr sz="1700">
              <a:latin typeface="Roboto"/>
              <a:ea typeface="Roboto"/>
              <a:cs typeface="Roboto"/>
              <a:sym typeface="Roboto"/>
            </a:endParaRPr>
          </a:p>
          <a:p>
            <a:pPr indent="0" lvl="0" marL="0" rtl="0" algn="just">
              <a:spcBef>
                <a:spcPts val="1000"/>
              </a:spcBef>
              <a:spcAft>
                <a:spcPts val="0"/>
              </a:spcAft>
              <a:buNone/>
            </a:pPr>
            <a:r>
              <a:rPr lang="en" sz="1700">
                <a:latin typeface="Roboto"/>
                <a:ea typeface="Roboto"/>
                <a:cs typeface="Roboto"/>
                <a:sym typeface="Roboto"/>
              </a:rPr>
              <a:t>- Kiến trúc của LLaMa2 được xây dựng dựa trên cơ sở kiến trúc Transformer.</a:t>
            </a:r>
            <a:endParaRPr sz="1700">
              <a:latin typeface="Roboto"/>
              <a:ea typeface="Roboto"/>
              <a:cs typeface="Roboto"/>
              <a:sym typeface="Roboto"/>
            </a:endParaRPr>
          </a:p>
          <a:p>
            <a:pPr indent="0" lvl="0" marL="0" rtl="0" algn="just">
              <a:spcBef>
                <a:spcPts val="1000"/>
              </a:spcBef>
              <a:spcAft>
                <a:spcPts val="0"/>
              </a:spcAft>
              <a:buNone/>
            </a:pPr>
            <a:r>
              <a:rPr lang="en" sz="1700">
                <a:latin typeface="Roboto"/>
                <a:ea typeface="Roboto"/>
                <a:cs typeface="Roboto"/>
                <a:sym typeface="Roboto"/>
              </a:rPr>
              <a:t>- Llama 2 được đào tạo với lượng dữ liệu nhiều hơn 40% so với phiên bản tiền nhiệm Llama và có độ dài ngữ cảnh gấp đôi (4k).</a:t>
            </a:r>
            <a:endParaRPr sz="1700">
              <a:latin typeface="Roboto"/>
              <a:ea typeface="Roboto"/>
              <a:cs typeface="Roboto"/>
              <a:sym typeface="Roboto"/>
            </a:endParaRPr>
          </a:p>
          <a:p>
            <a:pPr indent="0" lvl="0" marL="0" rtl="0" algn="just">
              <a:spcBef>
                <a:spcPts val="1000"/>
              </a:spcBef>
              <a:spcAft>
                <a:spcPts val="1000"/>
              </a:spcAft>
              <a:buNone/>
            </a:pPr>
            <a:r>
              <a:rPr lang="en" sz="1700">
                <a:latin typeface="Roboto"/>
                <a:ea typeface="Roboto"/>
                <a:cs typeface="Roboto"/>
                <a:sym typeface="Roboto"/>
              </a:rPr>
              <a:t>- Llama2 gồm 4 mô hình khác nhau về số lượng tham số: 7B, 13B, 34B, và 70B.</a:t>
            </a:r>
            <a:endParaRPr sz="17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938250" y="448250"/>
            <a:ext cx="7267500" cy="6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VinaLlama</a:t>
            </a:r>
            <a:endParaRPr/>
          </a:p>
        </p:txBody>
      </p:sp>
      <p:sp>
        <p:nvSpPr>
          <p:cNvPr id="271" name="Google Shape;271;p36"/>
          <p:cNvSpPr txBox="1"/>
          <p:nvPr>
            <p:ph idx="4294967295" type="body"/>
          </p:nvPr>
        </p:nvSpPr>
        <p:spPr>
          <a:xfrm>
            <a:off x="733800" y="1548500"/>
            <a:ext cx="7676400" cy="231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Roboto"/>
                <a:ea typeface="Roboto"/>
                <a:cs typeface="Roboto"/>
                <a:sym typeface="Roboto"/>
              </a:rPr>
              <a:t>- </a:t>
            </a:r>
            <a:r>
              <a:rPr lang="en" sz="1700">
                <a:latin typeface="Roboto"/>
                <a:ea typeface="Roboto"/>
                <a:cs typeface="Roboto"/>
                <a:sym typeface="Roboto"/>
              </a:rPr>
              <a:t>Được phát triển bởi nhóm kỹ sư GenZ và VILM (Vietnamese Institute of Language and Media), VinaLlama là một mô hình tiếng Việt có khả năng xử lý ngôn ngữ tự nhiên mạnh mẽ.</a:t>
            </a:r>
            <a:endParaRPr sz="1700">
              <a:latin typeface="Roboto"/>
              <a:ea typeface="Roboto"/>
              <a:cs typeface="Roboto"/>
              <a:sym typeface="Roboto"/>
            </a:endParaRPr>
          </a:p>
          <a:p>
            <a:pPr indent="0" lvl="0" marL="0" rtl="0" algn="just">
              <a:spcBef>
                <a:spcPts val="1000"/>
              </a:spcBef>
              <a:spcAft>
                <a:spcPts val="0"/>
              </a:spcAft>
              <a:buNone/>
            </a:pPr>
            <a:r>
              <a:rPr lang="en" sz="1700">
                <a:latin typeface="Roboto"/>
                <a:ea typeface="Roboto"/>
                <a:cs typeface="Roboto"/>
                <a:sym typeface="Roboto"/>
              </a:rPr>
              <a:t>- </a:t>
            </a:r>
            <a:r>
              <a:rPr lang="en" sz="1700">
                <a:latin typeface="Roboto"/>
                <a:ea typeface="Roboto"/>
                <a:cs typeface="Roboto"/>
                <a:sym typeface="Roboto"/>
              </a:rPr>
              <a:t>Mô hình VinaLlama là một mô hình LLM được xây dựng trên nền tảng của LLaMA-2 với thêm 800 tỷ token đào tạo bổ sung.</a:t>
            </a:r>
            <a:endParaRPr sz="1700">
              <a:latin typeface="Roboto"/>
              <a:ea typeface="Roboto"/>
              <a:cs typeface="Roboto"/>
              <a:sym typeface="Roboto"/>
            </a:endParaRPr>
          </a:p>
          <a:p>
            <a:pPr indent="0" lvl="0" marL="0" rtl="0" algn="just">
              <a:spcBef>
                <a:spcPts val="1000"/>
              </a:spcBef>
              <a:spcAft>
                <a:spcPts val="1000"/>
              </a:spcAft>
              <a:buNone/>
            </a:pPr>
            <a:r>
              <a:rPr lang="en" sz="1700">
                <a:latin typeface="Roboto"/>
                <a:ea typeface="Roboto"/>
                <a:cs typeface="Roboto"/>
                <a:sym typeface="Roboto"/>
              </a:rPr>
              <a:t>- Vinallama có 2 phiên bản mô hình 2.7B và 7B</a:t>
            </a:r>
            <a:endParaRPr sz="17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Networking Project Proposal Infographics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hysics for Middle School Infographics by Slidesgo">
  <a:themeElements>
    <a:clrScheme name="Simple Light">
      <a:dk1>
        <a:srgbClr val="191919"/>
      </a:dk1>
      <a:lt1>
        <a:srgbClr val="FFFFFF"/>
      </a:lt1>
      <a:dk2>
        <a:srgbClr val="FFFFFF"/>
      </a:dk2>
      <a:lt2>
        <a:srgbClr val="FFFFFF"/>
      </a:lt2>
      <a:accent1>
        <a:srgbClr val="99EEFF"/>
      </a:accent1>
      <a:accent2>
        <a:srgbClr val="01010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